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92" r:id="rId2"/>
    <p:sldId id="453" r:id="rId3"/>
    <p:sldId id="454" r:id="rId4"/>
    <p:sldId id="457" r:id="rId5"/>
    <p:sldId id="469" r:id="rId6"/>
    <p:sldId id="458" r:id="rId7"/>
    <p:sldId id="503" r:id="rId8"/>
    <p:sldId id="459" r:id="rId9"/>
    <p:sldId id="473" r:id="rId10"/>
    <p:sldId id="504" r:id="rId11"/>
    <p:sldId id="505" r:id="rId12"/>
    <p:sldId id="506" r:id="rId13"/>
    <p:sldId id="507" r:id="rId14"/>
    <p:sldId id="508" r:id="rId15"/>
    <p:sldId id="509" r:id="rId16"/>
    <p:sldId id="510" r:id="rId17"/>
    <p:sldId id="513" r:id="rId18"/>
    <p:sldId id="511" r:id="rId19"/>
    <p:sldId id="393" r:id="rId20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FB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74B158-F80D-44A3-B22E-08614F911C6B}" v="16" dt="2021-04-13T13:12:26.7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3"/>
    <p:restoredTop sz="77638" autoAdjust="0"/>
  </p:normalViewPr>
  <p:slideViewPr>
    <p:cSldViewPr snapToGrid="0" snapToObjects="1">
      <p:cViewPr varScale="1">
        <p:scale>
          <a:sx n="124" d="100"/>
          <a:sy n="124" d="100"/>
        </p:scale>
        <p:origin x="172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RE" userId="734048d45b8f99b5" providerId="LiveId" clId="{5E74B158-F80D-44A3-B22E-08614F911C6B}"/>
    <pc:docChg chg="undo custSel addSld delSld modSld">
      <pc:chgData name="ALEXANDRE" userId="734048d45b8f99b5" providerId="LiveId" clId="{5E74B158-F80D-44A3-B22E-08614F911C6B}" dt="2021-04-13T13:14:11.020" v="698" actId="1076"/>
      <pc:docMkLst>
        <pc:docMk/>
      </pc:docMkLst>
      <pc:sldChg chg="del">
        <pc:chgData name="ALEXANDRE" userId="734048d45b8f99b5" providerId="LiveId" clId="{5E74B158-F80D-44A3-B22E-08614F911C6B}" dt="2021-04-06T13:33:36.055" v="0" actId="47"/>
        <pc:sldMkLst>
          <pc:docMk/>
          <pc:sldMk cId="3926119694" sldId="450"/>
        </pc:sldMkLst>
      </pc:sldChg>
      <pc:sldChg chg="modSp add mod">
        <pc:chgData name="ALEXANDRE" userId="734048d45b8f99b5" providerId="LiveId" clId="{5E74B158-F80D-44A3-B22E-08614F911C6B}" dt="2021-04-06T13:37:03.190" v="110" actId="20577"/>
        <pc:sldMkLst>
          <pc:docMk/>
          <pc:sldMk cId="3629271626" sldId="453"/>
        </pc:sldMkLst>
        <pc:spChg chg="mod">
          <ac:chgData name="ALEXANDRE" userId="734048d45b8f99b5" providerId="LiveId" clId="{5E74B158-F80D-44A3-B22E-08614F911C6B}" dt="2021-04-06T13:37:03.190" v="110" actId="20577"/>
          <ac:spMkLst>
            <pc:docMk/>
            <pc:sldMk cId="3629271626" sldId="453"/>
            <ac:spMk id="2" creationId="{5335F4B2-765F-42CE-A16E-C7C4ADABE180}"/>
          </ac:spMkLst>
        </pc:spChg>
      </pc:sldChg>
      <pc:sldChg chg="addSp delSp modSp add mod modAnim">
        <pc:chgData name="ALEXANDRE" userId="734048d45b8f99b5" providerId="LiveId" clId="{5E74B158-F80D-44A3-B22E-08614F911C6B}" dt="2021-04-06T13:53:27.582" v="647"/>
        <pc:sldMkLst>
          <pc:docMk/>
          <pc:sldMk cId="3878448331" sldId="454"/>
        </pc:sldMkLst>
        <pc:spChg chg="add mod">
          <ac:chgData name="ALEXANDRE" userId="734048d45b8f99b5" providerId="LiveId" clId="{5E74B158-F80D-44A3-B22E-08614F911C6B}" dt="2021-04-06T13:38:02.551" v="131" actId="1076"/>
          <ac:spMkLst>
            <pc:docMk/>
            <pc:sldMk cId="3878448331" sldId="454"/>
            <ac:spMk id="6" creationId="{8BF17EC0-7B48-4C58-8652-093FEB7455AB}"/>
          </ac:spMkLst>
        </pc:spChg>
        <pc:picChg chg="del">
          <ac:chgData name="ALEXANDRE" userId="734048d45b8f99b5" providerId="LiveId" clId="{5E74B158-F80D-44A3-B22E-08614F911C6B}" dt="2021-04-06T13:37:37.190" v="113" actId="478"/>
          <ac:picMkLst>
            <pc:docMk/>
            <pc:sldMk cId="3878448331" sldId="454"/>
            <ac:picMk id="2052" creationId="{115DDC3E-16FE-4B82-8ABF-2F43149BD55D}"/>
          </ac:picMkLst>
        </pc:picChg>
      </pc:sldChg>
      <pc:sldChg chg="add del">
        <pc:chgData name="ALEXANDRE" userId="734048d45b8f99b5" providerId="LiveId" clId="{5E74B158-F80D-44A3-B22E-08614F911C6B}" dt="2021-04-06T13:34:51.666" v="8" actId="47"/>
        <pc:sldMkLst>
          <pc:docMk/>
          <pc:sldMk cId="2007923307" sldId="455"/>
        </pc:sldMkLst>
      </pc:sldChg>
      <pc:sldChg chg="modSp add mod">
        <pc:chgData name="ALEXANDRE" userId="734048d45b8f99b5" providerId="LiveId" clId="{5E74B158-F80D-44A3-B22E-08614F911C6B}" dt="2021-04-06T13:38:52.033" v="147" actId="123"/>
        <pc:sldMkLst>
          <pc:docMk/>
          <pc:sldMk cId="813173090" sldId="457"/>
        </pc:sldMkLst>
        <pc:spChg chg="mod">
          <ac:chgData name="ALEXANDRE" userId="734048d45b8f99b5" providerId="LiveId" clId="{5E74B158-F80D-44A3-B22E-08614F911C6B}" dt="2021-04-06T13:38:52.033" v="147" actId="123"/>
          <ac:spMkLst>
            <pc:docMk/>
            <pc:sldMk cId="813173090" sldId="457"/>
            <ac:spMk id="3" creationId="{0C0EBE27-5324-45ED-9B9E-E429685E0C16}"/>
          </ac:spMkLst>
        </pc:spChg>
      </pc:sldChg>
      <pc:sldChg chg="modSp add mod">
        <pc:chgData name="ALEXANDRE" userId="734048d45b8f99b5" providerId="LiveId" clId="{5E74B158-F80D-44A3-B22E-08614F911C6B}" dt="2021-04-06T13:35:49.518" v="72" actId="1076"/>
        <pc:sldMkLst>
          <pc:docMk/>
          <pc:sldMk cId="2231118061" sldId="458"/>
        </pc:sldMkLst>
        <pc:spChg chg="mod">
          <ac:chgData name="ALEXANDRE" userId="734048d45b8f99b5" providerId="LiveId" clId="{5E74B158-F80D-44A3-B22E-08614F911C6B}" dt="2021-04-06T13:35:49.518" v="72" actId="1076"/>
          <ac:spMkLst>
            <pc:docMk/>
            <pc:sldMk cId="2231118061" sldId="458"/>
            <ac:spMk id="2" creationId="{3BD203BA-B1FD-47EF-9C10-A9AB013870B0}"/>
          </ac:spMkLst>
        </pc:spChg>
      </pc:sldChg>
      <pc:sldChg chg="add">
        <pc:chgData name="ALEXANDRE" userId="734048d45b8f99b5" providerId="LiveId" clId="{5E74B158-F80D-44A3-B22E-08614F911C6B}" dt="2021-04-06T13:34:14.651" v="4"/>
        <pc:sldMkLst>
          <pc:docMk/>
          <pc:sldMk cId="523754160" sldId="459"/>
        </pc:sldMkLst>
      </pc:sldChg>
      <pc:sldChg chg="del">
        <pc:chgData name="ALEXANDRE" userId="734048d45b8f99b5" providerId="LiveId" clId="{5E74B158-F80D-44A3-B22E-08614F911C6B}" dt="2021-04-06T13:33:37.945" v="1" actId="47"/>
        <pc:sldMkLst>
          <pc:docMk/>
          <pc:sldMk cId="498588825" sldId="469"/>
        </pc:sldMkLst>
      </pc:sldChg>
      <pc:sldChg chg="modSp add mod">
        <pc:chgData name="ALEXANDRE" userId="734048d45b8f99b5" providerId="LiveId" clId="{5E74B158-F80D-44A3-B22E-08614F911C6B}" dt="2021-04-06T13:55:11.846" v="657" actId="115"/>
        <pc:sldMkLst>
          <pc:docMk/>
          <pc:sldMk cId="920428690" sldId="469"/>
        </pc:sldMkLst>
        <pc:spChg chg="mod">
          <ac:chgData name="ALEXANDRE" userId="734048d45b8f99b5" providerId="LiveId" clId="{5E74B158-F80D-44A3-B22E-08614F911C6B}" dt="2021-04-06T13:55:11.846" v="657" actId="115"/>
          <ac:spMkLst>
            <pc:docMk/>
            <pc:sldMk cId="920428690" sldId="469"/>
            <ac:spMk id="3" creationId="{EB8349A1-91E3-4175-9522-E999AD984DFE}"/>
          </ac:spMkLst>
        </pc:spChg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3473536012" sldId="470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955104587" sldId="471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4196923549" sldId="472"/>
        </pc:sldMkLst>
      </pc:sldChg>
      <pc:sldChg chg="modSp mod">
        <pc:chgData name="ALEXANDRE" userId="734048d45b8f99b5" providerId="LiveId" clId="{5E74B158-F80D-44A3-B22E-08614F911C6B}" dt="2021-04-06T13:36:19.076" v="86" actId="20577"/>
        <pc:sldMkLst>
          <pc:docMk/>
          <pc:sldMk cId="2729790052" sldId="473"/>
        </pc:sldMkLst>
        <pc:spChg chg="mod">
          <ac:chgData name="ALEXANDRE" userId="734048d45b8f99b5" providerId="LiveId" clId="{5E74B158-F80D-44A3-B22E-08614F911C6B}" dt="2021-04-06T13:36:19.076" v="86" actId="20577"/>
          <ac:spMkLst>
            <pc:docMk/>
            <pc:sldMk cId="2729790052" sldId="473"/>
            <ac:spMk id="2" creationId="{8DF0EEE6-6837-4352-A2C5-3D2D554261C1}"/>
          </ac:spMkLst>
        </pc:spChg>
      </pc:sldChg>
      <pc:sldChg chg="del">
        <pc:chgData name="ALEXANDRE" userId="734048d45b8f99b5" providerId="LiveId" clId="{5E74B158-F80D-44A3-B22E-08614F911C6B}" dt="2021-04-06T13:33:38.942" v="2" actId="47"/>
        <pc:sldMkLst>
          <pc:docMk/>
          <pc:sldMk cId="451570180" sldId="474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663989564" sldId="478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2036880684" sldId="479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1077121520" sldId="480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3116656103" sldId="481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1679641291" sldId="482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2180455889" sldId="484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3557530898" sldId="485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1062345162" sldId="488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4192106675" sldId="491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2710389895" sldId="492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2264414685" sldId="494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3900609038" sldId="495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206927294" sldId="496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2216804919" sldId="497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1291886364" sldId="498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3365418219" sldId="499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1202468432" sldId="500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844717047" sldId="501"/>
        </pc:sldMkLst>
      </pc:sldChg>
      <pc:sldChg chg="del">
        <pc:chgData name="ALEXANDRE" userId="734048d45b8f99b5" providerId="LiveId" clId="{5E74B158-F80D-44A3-B22E-08614F911C6B}" dt="2021-04-06T13:52:39.117" v="645" actId="47"/>
        <pc:sldMkLst>
          <pc:docMk/>
          <pc:sldMk cId="4110082404" sldId="502"/>
        </pc:sldMkLst>
      </pc:sldChg>
      <pc:sldChg chg="modSp add mod">
        <pc:chgData name="ALEXANDRE" userId="734048d45b8f99b5" providerId="LiveId" clId="{5E74B158-F80D-44A3-B22E-08614F911C6B}" dt="2021-04-06T13:35:54.047" v="75" actId="403"/>
        <pc:sldMkLst>
          <pc:docMk/>
          <pc:sldMk cId="769175050" sldId="503"/>
        </pc:sldMkLst>
        <pc:spChg chg="mod">
          <ac:chgData name="ALEXANDRE" userId="734048d45b8f99b5" providerId="LiveId" clId="{5E74B158-F80D-44A3-B22E-08614F911C6B}" dt="2021-04-06T13:35:54.047" v="75" actId="403"/>
          <ac:spMkLst>
            <pc:docMk/>
            <pc:sldMk cId="769175050" sldId="503"/>
            <ac:spMk id="2" creationId="{3BD203BA-B1FD-47EF-9C10-A9AB013870B0}"/>
          </ac:spMkLst>
        </pc:spChg>
      </pc:sldChg>
      <pc:sldChg chg="add del">
        <pc:chgData name="ALEXANDRE" userId="734048d45b8f99b5" providerId="LiveId" clId="{5E74B158-F80D-44A3-B22E-08614F911C6B}" dt="2021-04-06T13:37:33.213" v="112" actId="2890"/>
        <pc:sldMkLst>
          <pc:docMk/>
          <pc:sldMk cId="2868338475" sldId="504"/>
        </pc:sldMkLst>
      </pc:sldChg>
      <pc:sldChg chg="addSp delSp add del setBg delDesignElem">
        <pc:chgData name="ALEXANDRE" userId="734048d45b8f99b5" providerId="LiveId" clId="{5E74B158-F80D-44A3-B22E-08614F911C6B}" dt="2021-04-06T13:39:55.085" v="151"/>
        <pc:sldMkLst>
          <pc:docMk/>
          <pc:sldMk cId="3473897813" sldId="504"/>
        </pc:sldMkLst>
        <pc:spChg chg="add del">
          <ac:chgData name="ALEXANDRE" userId="734048d45b8f99b5" providerId="LiveId" clId="{5E74B158-F80D-44A3-B22E-08614F911C6B}" dt="2021-04-06T13:39:55.085" v="151"/>
          <ac:spMkLst>
            <pc:docMk/>
            <pc:sldMk cId="3473897813" sldId="504"/>
            <ac:spMk id="71" creationId="{E91DC736-0EF8-4F87-9146-EBF1D2EE4D3D}"/>
          </ac:spMkLst>
        </pc:spChg>
        <pc:spChg chg="add del">
          <ac:chgData name="ALEXANDRE" userId="734048d45b8f99b5" providerId="LiveId" clId="{5E74B158-F80D-44A3-B22E-08614F911C6B}" dt="2021-04-06T13:39:55.085" v="151"/>
          <ac:spMkLst>
            <pc:docMk/>
            <pc:sldMk cId="3473897813" sldId="504"/>
            <ac:spMk id="73" creationId="{097CD68E-23E3-4007-8847-CD0944C4F7BE}"/>
          </ac:spMkLst>
        </pc:spChg>
        <pc:spChg chg="add del">
          <ac:chgData name="ALEXANDRE" userId="734048d45b8f99b5" providerId="LiveId" clId="{5E74B158-F80D-44A3-B22E-08614F911C6B}" dt="2021-04-06T13:39:55.085" v="151"/>
          <ac:spMkLst>
            <pc:docMk/>
            <pc:sldMk cId="3473897813" sldId="504"/>
            <ac:spMk id="75" creationId="{AF2F604E-43BE-4DC3-B983-E071523364F8}"/>
          </ac:spMkLst>
        </pc:spChg>
        <pc:spChg chg="add del">
          <ac:chgData name="ALEXANDRE" userId="734048d45b8f99b5" providerId="LiveId" clId="{5E74B158-F80D-44A3-B22E-08614F911C6B}" dt="2021-04-06T13:39:55.085" v="151"/>
          <ac:spMkLst>
            <pc:docMk/>
            <pc:sldMk cId="3473897813" sldId="504"/>
            <ac:spMk id="77" creationId="{08C9B587-E65E-4B52-B37C-ABEBB6E87928}"/>
          </ac:spMkLst>
        </pc:spChg>
      </pc:sldChg>
      <pc:sldChg chg="modSp add mod">
        <pc:chgData name="ALEXANDRE" userId="734048d45b8f99b5" providerId="LiveId" clId="{5E74B158-F80D-44A3-B22E-08614F911C6B}" dt="2021-04-06T13:40:16.566" v="190" actId="1076"/>
        <pc:sldMkLst>
          <pc:docMk/>
          <pc:sldMk cId="3842320095" sldId="504"/>
        </pc:sldMkLst>
        <pc:spChg chg="mod">
          <ac:chgData name="ALEXANDRE" userId="734048d45b8f99b5" providerId="LiveId" clId="{5E74B158-F80D-44A3-B22E-08614F911C6B}" dt="2021-04-06T13:40:16.566" v="190" actId="1076"/>
          <ac:spMkLst>
            <pc:docMk/>
            <pc:sldMk cId="3842320095" sldId="504"/>
            <ac:spMk id="2" creationId="{5335F4B2-765F-42CE-A16E-C7C4ADABE180}"/>
          </ac:spMkLst>
        </pc:spChg>
      </pc:sldChg>
      <pc:sldChg chg="modSp new mod">
        <pc:chgData name="ALEXANDRE" userId="734048d45b8f99b5" providerId="LiveId" clId="{5E74B158-F80D-44A3-B22E-08614F911C6B}" dt="2021-04-06T13:52:55.301" v="646" actId="1076"/>
        <pc:sldMkLst>
          <pc:docMk/>
          <pc:sldMk cId="3303844144" sldId="505"/>
        </pc:sldMkLst>
        <pc:spChg chg="mod">
          <ac:chgData name="ALEXANDRE" userId="734048d45b8f99b5" providerId="LiveId" clId="{5E74B158-F80D-44A3-B22E-08614F911C6B}" dt="2021-04-06T13:43:49.471" v="463" actId="27636"/>
          <ac:spMkLst>
            <pc:docMk/>
            <pc:sldMk cId="3303844144" sldId="505"/>
            <ac:spMk id="2" creationId="{C3D6A42F-B777-4583-B4B7-E792F0CC67BC}"/>
          </ac:spMkLst>
        </pc:spChg>
        <pc:spChg chg="mod">
          <ac:chgData name="ALEXANDRE" userId="734048d45b8f99b5" providerId="LiveId" clId="{5E74B158-F80D-44A3-B22E-08614F911C6B}" dt="2021-04-06T13:52:55.301" v="646" actId="1076"/>
          <ac:spMkLst>
            <pc:docMk/>
            <pc:sldMk cId="3303844144" sldId="505"/>
            <ac:spMk id="3" creationId="{FE89029A-F351-419A-A599-7EBE82B93E80}"/>
          </ac:spMkLst>
        </pc:spChg>
      </pc:sldChg>
      <pc:sldChg chg="modSp add mod">
        <pc:chgData name="ALEXANDRE" userId="734048d45b8f99b5" providerId="LiveId" clId="{5E74B158-F80D-44A3-B22E-08614F911C6B}" dt="2021-04-06T13:56:44.973" v="660" actId="403"/>
        <pc:sldMkLst>
          <pc:docMk/>
          <pc:sldMk cId="2182224672" sldId="506"/>
        </pc:sldMkLst>
        <pc:spChg chg="mod">
          <ac:chgData name="ALEXANDRE" userId="734048d45b8f99b5" providerId="LiveId" clId="{5E74B158-F80D-44A3-B22E-08614F911C6B}" dt="2021-04-06T13:56:44.973" v="660" actId="403"/>
          <ac:spMkLst>
            <pc:docMk/>
            <pc:sldMk cId="2182224672" sldId="506"/>
            <ac:spMk id="3" creationId="{FE89029A-F351-419A-A599-7EBE82B93E80}"/>
          </ac:spMkLst>
        </pc:spChg>
      </pc:sldChg>
      <pc:sldChg chg="modSp add mod">
        <pc:chgData name="ALEXANDRE" userId="734048d45b8f99b5" providerId="LiveId" clId="{5E74B158-F80D-44A3-B22E-08614F911C6B}" dt="2021-04-06T13:56:55.800" v="661" actId="403"/>
        <pc:sldMkLst>
          <pc:docMk/>
          <pc:sldMk cId="1711417996" sldId="507"/>
        </pc:sldMkLst>
        <pc:spChg chg="mod">
          <ac:chgData name="ALEXANDRE" userId="734048d45b8f99b5" providerId="LiveId" clId="{5E74B158-F80D-44A3-B22E-08614F911C6B}" dt="2021-04-06T13:45:06.624" v="477" actId="20577"/>
          <ac:spMkLst>
            <pc:docMk/>
            <pc:sldMk cId="1711417996" sldId="507"/>
            <ac:spMk id="2" creationId="{C3D6A42F-B777-4583-B4B7-E792F0CC67BC}"/>
          </ac:spMkLst>
        </pc:spChg>
        <pc:spChg chg="mod">
          <ac:chgData name="ALEXANDRE" userId="734048d45b8f99b5" providerId="LiveId" clId="{5E74B158-F80D-44A3-B22E-08614F911C6B}" dt="2021-04-06T13:56:55.800" v="661" actId="403"/>
          <ac:spMkLst>
            <pc:docMk/>
            <pc:sldMk cId="1711417996" sldId="507"/>
            <ac:spMk id="3" creationId="{FE89029A-F351-419A-A599-7EBE82B93E80}"/>
          </ac:spMkLst>
        </pc:spChg>
      </pc:sldChg>
      <pc:sldChg chg="addSp delSp modSp add mod">
        <pc:chgData name="ALEXANDRE" userId="734048d45b8f99b5" providerId="LiveId" clId="{5E74B158-F80D-44A3-B22E-08614F911C6B}" dt="2021-04-06T13:46:51.991" v="548" actId="1076"/>
        <pc:sldMkLst>
          <pc:docMk/>
          <pc:sldMk cId="1648071884" sldId="508"/>
        </pc:sldMkLst>
        <pc:spChg chg="mod">
          <ac:chgData name="ALEXANDRE" userId="734048d45b8f99b5" providerId="LiveId" clId="{5E74B158-F80D-44A3-B22E-08614F911C6B}" dt="2021-04-06T13:46:50.641" v="547" actId="1076"/>
          <ac:spMkLst>
            <pc:docMk/>
            <pc:sldMk cId="1648071884" sldId="508"/>
            <ac:spMk id="2" creationId="{C3D6A42F-B777-4583-B4B7-E792F0CC67BC}"/>
          </ac:spMkLst>
        </pc:spChg>
        <pc:spChg chg="del">
          <ac:chgData name="ALEXANDRE" userId="734048d45b8f99b5" providerId="LiveId" clId="{5E74B158-F80D-44A3-B22E-08614F911C6B}" dt="2021-04-06T13:46:37.488" v="540" actId="478"/>
          <ac:spMkLst>
            <pc:docMk/>
            <pc:sldMk cId="1648071884" sldId="508"/>
            <ac:spMk id="3" creationId="{FE89029A-F351-419A-A599-7EBE82B93E80}"/>
          </ac:spMkLst>
        </pc:spChg>
        <pc:spChg chg="add del mod">
          <ac:chgData name="ALEXANDRE" userId="734048d45b8f99b5" providerId="LiveId" clId="{5E74B158-F80D-44A3-B22E-08614F911C6B}" dt="2021-04-06T13:46:40.671" v="542" actId="478"/>
          <ac:spMkLst>
            <pc:docMk/>
            <pc:sldMk cId="1648071884" sldId="508"/>
            <ac:spMk id="5" creationId="{98ABB8DC-3DC4-4508-BC40-644532C3268B}"/>
          </ac:spMkLst>
        </pc:spChg>
        <pc:picChg chg="add mod">
          <ac:chgData name="ALEXANDRE" userId="734048d45b8f99b5" providerId="LiveId" clId="{5E74B158-F80D-44A3-B22E-08614F911C6B}" dt="2021-04-06T13:46:51.991" v="548" actId="1076"/>
          <ac:picMkLst>
            <pc:docMk/>
            <pc:sldMk cId="1648071884" sldId="508"/>
            <ac:picMk id="6" creationId="{CC8E98CC-0B68-497F-8565-3B76DEDA8467}"/>
          </ac:picMkLst>
        </pc:picChg>
      </pc:sldChg>
      <pc:sldChg chg="modSp new mod">
        <pc:chgData name="ALEXANDRE" userId="734048d45b8f99b5" providerId="LiveId" clId="{5E74B158-F80D-44A3-B22E-08614F911C6B}" dt="2021-04-06T13:48:02.997" v="578" actId="113"/>
        <pc:sldMkLst>
          <pc:docMk/>
          <pc:sldMk cId="3601866111" sldId="509"/>
        </pc:sldMkLst>
        <pc:spChg chg="mod">
          <ac:chgData name="ALEXANDRE" userId="734048d45b8f99b5" providerId="LiveId" clId="{5E74B158-F80D-44A3-B22E-08614F911C6B}" dt="2021-04-06T13:47:36.441" v="561" actId="20577"/>
          <ac:spMkLst>
            <pc:docMk/>
            <pc:sldMk cId="3601866111" sldId="509"/>
            <ac:spMk id="2" creationId="{1AD0CA35-991D-45CC-A1C0-50FB5AB14C51}"/>
          </ac:spMkLst>
        </pc:spChg>
        <pc:spChg chg="mod">
          <ac:chgData name="ALEXANDRE" userId="734048d45b8f99b5" providerId="LiveId" clId="{5E74B158-F80D-44A3-B22E-08614F911C6B}" dt="2021-04-06T13:48:02.997" v="578" actId="113"/>
          <ac:spMkLst>
            <pc:docMk/>
            <pc:sldMk cId="3601866111" sldId="509"/>
            <ac:spMk id="3" creationId="{70FD0483-DF42-485B-BD44-E7AB520CAB04}"/>
          </ac:spMkLst>
        </pc:spChg>
      </pc:sldChg>
      <pc:sldChg chg="modSp add mod">
        <pc:chgData name="ALEXANDRE" userId="734048d45b8f99b5" providerId="LiveId" clId="{5E74B158-F80D-44A3-B22E-08614F911C6B}" dt="2021-04-06T13:58:36.194" v="669" actId="113"/>
        <pc:sldMkLst>
          <pc:docMk/>
          <pc:sldMk cId="3682049549" sldId="510"/>
        </pc:sldMkLst>
        <pc:spChg chg="mod">
          <ac:chgData name="ALEXANDRE" userId="734048d45b8f99b5" providerId="LiveId" clId="{5E74B158-F80D-44A3-B22E-08614F911C6B}" dt="2021-04-06T13:48:42.084" v="581" actId="20577"/>
          <ac:spMkLst>
            <pc:docMk/>
            <pc:sldMk cId="3682049549" sldId="510"/>
            <ac:spMk id="2" creationId="{1AD0CA35-991D-45CC-A1C0-50FB5AB14C51}"/>
          </ac:spMkLst>
        </pc:spChg>
        <pc:spChg chg="mod">
          <ac:chgData name="ALEXANDRE" userId="734048d45b8f99b5" providerId="LiveId" clId="{5E74B158-F80D-44A3-B22E-08614F911C6B}" dt="2021-04-06T13:58:36.194" v="669" actId="113"/>
          <ac:spMkLst>
            <pc:docMk/>
            <pc:sldMk cId="3682049549" sldId="510"/>
            <ac:spMk id="3" creationId="{70FD0483-DF42-485B-BD44-E7AB520CAB04}"/>
          </ac:spMkLst>
        </pc:spChg>
      </pc:sldChg>
      <pc:sldChg chg="addSp delSp modSp add mod">
        <pc:chgData name="ALEXANDRE" userId="734048d45b8f99b5" providerId="LiveId" clId="{5E74B158-F80D-44A3-B22E-08614F911C6B}" dt="2021-04-13T13:14:11.020" v="698" actId="1076"/>
        <pc:sldMkLst>
          <pc:docMk/>
          <pc:sldMk cId="3281589510" sldId="511"/>
        </pc:sldMkLst>
        <pc:spChg chg="mod">
          <ac:chgData name="ALEXANDRE" userId="734048d45b8f99b5" providerId="LiveId" clId="{5E74B158-F80D-44A3-B22E-08614F911C6B}" dt="2021-04-06T13:51:06.041" v="614" actId="1076"/>
          <ac:spMkLst>
            <pc:docMk/>
            <pc:sldMk cId="3281589510" sldId="511"/>
            <ac:spMk id="2" creationId="{1AD0CA35-991D-45CC-A1C0-50FB5AB14C51}"/>
          </ac:spMkLst>
        </pc:spChg>
        <pc:spChg chg="add mod">
          <ac:chgData name="ALEXANDRE" userId="734048d45b8f99b5" providerId="LiveId" clId="{5E74B158-F80D-44A3-B22E-08614F911C6B}" dt="2021-04-13T13:12:34.256" v="693" actId="14100"/>
          <ac:spMkLst>
            <pc:docMk/>
            <pc:sldMk cId="3281589510" sldId="511"/>
            <ac:spMk id="3" creationId="{54B87ACE-1E4D-411D-ABE1-578536C291F2}"/>
          </ac:spMkLst>
        </pc:spChg>
        <pc:spChg chg="del">
          <ac:chgData name="ALEXANDRE" userId="734048d45b8f99b5" providerId="LiveId" clId="{5E74B158-F80D-44A3-B22E-08614F911C6B}" dt="2021-04-06T13:50:57.268" v="609" actId="478"/>
          <ac:spMkLst>
            <pc:docMk/>
            <pc:sldMk cId="3281589510" sldId="511"/>
            <ac:spMk id="3" creationId="{70FD0483-DF42-485B-BD44-E7AB520CAB04}"/>
          </ac:spMkLst>
        </pc:spChg>
        <pc:spChg chg="add mod">
          <ac:chgData name="ALEXANDRE" userId="734048d45b8f99b5" providerId="LiveId" clId="{5E74B158-F80D-44A3-B22E-08614F911C6B}" dt="2021-04-13T13:14:03.739" v="695" actId="1076"/>
          <ac:spMkLst>
            <pc:docMk/>
            <pc:sldMk cId="3281589510" sldId="511"/>
            <ac:spMk id="5" creationId="{138E777B-57CA-4177-B6FE-14643BA0215D}"/>
          </ac:spMkLst>
        </pc:spChg>
        <pc:spChg chg="add del mod">
          <ac:chgData name="ALEXANDRE" userId="734048d45b8f99b5" providerId="LiveId" clId="{5E74B158-F80D-44A3-B22E-08614F911C6B}" dt="2021-04-06T13:50:58.567" v="610" actId="478"/>
          <ac:spMkLst>
            <pc:docMk/>
            <pc:sldMk cId="3281589510" sldId="511"/>
            <ac:spMk id="5" creationId="{1F157EB7-FC9B-405B-BD10-33BA2186CB8D}"/>
          </ac:spMkLst>
        </pc:spChg>
        <pc:spChg chg="add mod">
          <ac:chgData name="ALEXANDRE" userId="734048d45b8f99b5" providerId="LiveId" clId="{5E74B158-F80D-44A3-B22E-08614F911C6B}" dt="2021-04-13T13:13:58.578" v="694" actId="1076"/>
          <ac:spMkLst>
            <pc:docMk/>
            <pc:sldMk cId="3281589510" sldId="511"/>
            <ac:spMk id="7" creationId="{13C40950-FF04-4D54-B62D-F05E4BD70838}"/>
          </ac:spMkLst>
        </pc:spChg>
        <pc:spChg chg="add mod">
          <ac:chgData name="ALEXANDRE" userId="734048d45b8f99b5" providerId="LiveId" clId="{5E74B158-F80D-44A3-B22E-08614F911C6B}" dt="2021-04-13T13:12:18.626" v="685" actId="14100"/>
          <ac:spMkLst>
            <pc:docMk/>
            <pc:sldMk cId="3281589510" sldId="511"/>
            <ac:spMk id="8" creationId="{0C77A36D-6366-492D-81E8-D6C32AE92690}"/>
          </ac:spMkLst>
        </pc:spChg>
        <pc:spChg chg="add mod">
          <ac:chgData name="ALEXANDRE" userId="734048d45b8f99b5" providerId="LiveId" clId="{5E74B158-F80D-44A3-B22E-08614F911C6B}" dt="2021-04-13T13:12:20.995" v="687" actId="1076"/>
          <ac:spMkLst>
            <pc:docMk/>
            <pc:sldMk cId="3281589510" sldId="511"/>
            <ac:spMk id="9" creationId="{2B644C9A-57DF-4ACC-9EE0-1141069C1C3E}"/>
          </ac:spMkLst>
        </pc:spChg>
        <pc:spChg chg="add mod">
          <ac:chgData name="ALEXANDRE" userId="734048d45b8f99b5" providerId="LiveId" clId="{5E74B158-F80D-44A3-B22E-08614F911C6B}" dt="2021-04-13T13:12:26.076" v="689" actId="1076"/>
          <ac:spMkLst>
            <pc:docMk/>
            <pc:sldMk cId="3281589510" sldId="511"/>
            <ac:spMk id="10" creationId="{4CC5F551-81E8-47B2-9A65-E35AAFD2CD95}"/>
          </ac:spMkLst>
        </pc:spChg>
        <pc:spChg chg="add mod">
          <ac:chgData name="ALEXANDRE" userId="734048d45b8f99b5" providerId="LiveId" clId="{5E74B158-F80D-44A3-B22E-08614F911C6B}" dt="2021-04-13T13:14:11.020" v="698" actId="1076"/>
          <ac:spMkLst>
            <pc:docMk/>
            <pc:sldMk cId="3281589510" sldId="511"/>
            <ac:spMk id="11" creationId="{5264E2A5-9B07-42E4-A85F-2963CF6AB465}"/>
          </ac:spMkLst>
        </pc:spChg>
        <pc:spChg chg="add mod">
          <ac:chgData name="ALEXANDRE" userId="734048d45b8f99b5" providerId="LiveId" clId="{5E74B158-F80D-44A3-B22E-08614F911C6B}" dt="2021-04-13T13:14:09.083" v="697" actId="1076"/>
          <ac:spMkLst>
            <pc:docMk/>
            <pc:sldMk cId="3281589510" sldId="511"/>
            <ac:spMk id="12" creationId="{B1D1F93B-A888-4D85-A7B1-41EDC0D69183}"/>
          </ac:spMkLst>
        </pc:spChg>
        <pc:spChg chg="add mod">
          <ac:chgData name="ALEXANDRE" userId="734048d45b8f99b5" providerId="LiveId" clId="{5E74B158-F80D-44A3-B22E-08614F911C6B}" dt="2021-04-13T13:14:06.789" v="696" actId="1076"/>
          <ac:spMkLst>
            <pc:docMk/>
            <pc:sldMk cId="3281589510" sldId="511"/>
            <ac:spMk id="13" creationId="{834D2FFB-512F-48E0-9266-834EFF60BF22}"/>
          </ac:spMkLst>
        </pc:spChg>
        <pc:picChg chg="add mod">
          <ac:chgData name="ALEXANDRE" userId="734048d45b8f99b5" providerId="LiveId" clId="{5E74B158-F80D-44A3-B22E-08614F911C6B}" dt="2021-04-06T13:51:07.542" v="615" actId="1076"/>
          <ac:picMkLst>
            <pc:docMk/>
            <pc:sldMk cId="3281589510" sldId="511"/>
            <ac:picMk id="6" creationId="{DD54D7C1-CFC6-4A87-8FA8-8ADB20F688BC}"/>
          </ac:picMkLst>
        </pc:picChg>
      </pc:sldChg>
      <pc:sldChg chg="addSp delSp modSp add del mod">
        <pc:chgData name="ALEXANDRE" userId="734048d45b8f99b5" providerId="LiveId" clId="{5E74B158-F80D-44A3-B22E-08614F911C6B}" dt="2021-04-06T13:59:24.527" v="672" actId="47"/>
        <pc:sldMkLst>
          <pc:docMk/>
          <pc:sldMk cId="3546696198" sldId="512"/>
        </pc:sldMkLst>
        <pc:spChg chg="mod">
          <ac:chgData name="ALEXANDRE" userId="734048d45b8f99b5" providerId="LiveId" clId="{5E74B158-F80D-44A3-B22E-08614F911C6B}" dt="2021-04-06T13:52:17.427" v="643" actId="403"/>
          <ac:spMkLst>
            <pc:docMk/>
            <pc:sldMk cId="3546696198" sldId="512"/>
            <ac:spMk id="2" creationId="{1AD0CA35-991D-45CC-A1C0-50FB5AB14C51}"/>
          </ac:spMkLst>
        </pc:spChg>
        <pc:spChg chg="del">
          <ac:chgData name="ALEXANDRE" userId="734048d45b8f99b5" providerId="LiveId" clId="{5E74B158-F80D-44A3-B22E-08614F911C6B}" dt="2021-04-06T13:51:42.923" v="626" actId="478"/>
          <ac:spMkLst>
            <pc:docMk/>
            <pc:sldMk cId="3546696198" sldId="512"/>
            <ac:spMk id="3" creationId="{70FD0483-DF42-485B-BD44-E7AB520CAB04}"/>
          </ac:spMkLst>
        </pc:spChg>
        <pc:spChg chg="add del mod">
          <ac:chgData name="ALEXANDRE" userId="734048d45b8f99b5" providerId="LiveId" clId="{5E74B158-F80D-44A3-B22E-08614F911C6B}" dt="2021-04-06T13:51:44.764" v="627" actId="478"/>
          <ac:spMkLst>
            <pc:docMk/>
            <pc:sldMk cId="3546696198" sldId="512"/>
            <ac:spMk id="5" creationId="{E85D1051-23C8-4B99-9166-8EEA3B874B9B}"/>
          </ac:spMkLst>
        </pc:spChg>
        <pc:picChg chg="add mod">
          <ac:chgData name="ALEXANDRE" userId="734048d45b8f99b5" providerId="LiveId" clId="{5E74B158-F80D-44A3-B22E-08614F911C6B}" dt="2021-04-06T13:52:23.843" v="644" actId="1076"/>
          <ac:picMkLst>
            <pc:docMk/>
            <pc:sldMk cId="3546696198" sldId="512"/>
            <ac:picMk id="6" creationId="{9E093A60-CC12-432A-9A4D-F594255B9FBF}"/>
          </ac:picMkLst>
        </pc:picChg>
      </pc:sldChg>
      <pc:sldChg chg="modSp add mod">
        <pc:chgData name="ALEXANDRE" userId="734048d45b8f99b5" providerId="LiveId" clId="{5E74B158-F80D-44A3-B22E-08614F911C6B}" dt="2021-04-06T13:58:41.063" v="671" actId="27636"/>
        <pc:sldMkLst>
          <pc:docMk/>
          <pc:sldMk cId="3457535388" sldId="513"/>
        </pc:sldMkLst>
        <pc:spChg chg="mod">
          <ac:chgData name="ALEXANDRE" userId="734048d45b8f99b5" providerId="LiveId" clId="{5E74B158-F80D-44A3-B22E-08614F911C6B}" dt="2021-04-06T13:58:41.063" v="671" actId="27636"/>
          <ac:spMkLst>
            <pc:docMk/>
            <pc:sldMk cId="3457535388" sldId="513"/>
            <ac:spMk id="3" creationId="{70FD0483-DF42-485B-BD44-E7AB520CAB0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41EC69-233F-46BF-9AE5-89555B8C7475}" type="doc">
      <dgm:prSet loTypeId="urn:microsoft.com/office/officeart/2005/8/layout/process1" loCatId="process" qsTypeId="urn:microsoft.com/office/officeart/2005/8/quickstyle/simple1" qsCatId="simple" csTypeId="urn:microsoft.com/office/officeart/2005/8/colors/colorful5" csCatId="colorful" phldr="1"/>
      <dgm:spPr/>
    </dgm:pt>
    <dgm:pt modelId="{E90DAF96-D098-432B-B2CD-D327866CECE3}">
      <dgm:prSet phldrT="[Texto]" custT="1"/>
      <dgm:spPr/>
      <dgm:t>
        <a:bodyPr/>
        <a:lstStyle/>
        <a:p>
          <a:r>
            <a:rPr lang="en-US" sz="2000" b="1" i="0" dirty="0"/>
            <a:t>Process the data and split into a training and test set</a:t>
          </a:r>
          <a:endParaRPr lang="en-US" sz="2000" dirty="0"/>
        </a:p>
      </dgm:t>
    </dgm:pt>
    <dgm:pt modelId="{2B233089-F9B3-49D4-987D-CA657E6811CA}" type="parTrans" cxnId="{022C09D5-D7AD-400A-9A9A-B9C30780367D}">
      <dgm:prSet/>
      <dgm:spPr/>
      <dgm:t>
        <a:bodyPr/>
        <a:lstStyle/>
        <a:p>
          <a:endParaRPr lang="en-US"/>
        </a:p>
      </dgm:t>
    </dgm:pt>
    <dgm:pt modelId="{18B09461-4B86-4CCE-82B0-5D52A0C9C3B6}" type="sibTrans" cxnId="{022C09D5-D7AD-400A-9A9A-B9C30780367D}">
      <dgm:prSet/>
      <dgm:spPr/>
      <dgm:t>
        <a:bodyPr/>
        <a:lstStyle/>
        <a:p>
          <a:endParaRPr lang="en-US"/>
        </a:p>
      </dgm:t>
    </dgm:pt>
    <dgm:pt modelId="{93871C10-776F-492F-94B2-66368DF2316E}">
      <dgm:prSet phldrT="[Texto]" custT="1"/>
      <dgm:spPr/>
      <dgm:t>
        <a:bodyPr/>
        <a:lstStyle/>
        <a:p>
          <a:r>
            <a:rPr lang="en-US" sz="2000" b="1" i="0" dirty="0"/>
            <a:t>Build the Artificial Neural Network Structure</a:t>
          </a:r>
          <a:endParaRPr lang="en-US" sz="2000" dirty="0"/>
        </a:p>
      </dgm:t>
    </dgm:pt>
    <dgm:pt modelId="{2CCC5DDD-FEE1-4F83-9567-F07DFA7C0A6B}" type="parTrans" cxnId="{C7AA2B5E-3DB3-4135-92EC-2CF7A66F19A0}">
      <dgm:prSet/>
      <dgm:spPr/>
      <dgm:t>
        <a:bodyPr/>
        <a:lstStyle/>
        <a:p>
          <a:endParaRPr lang="en-US"/>
        </a:p>
      </dgm:t>
    </dgm:pt>
    <dgm:pt modelId="{F1E12A70-BF5D-4668-9054-B98883F84EDA}" type="sibTrans" cxnId="{C7AA2B5E-3DB3-4135-92EC-2CF7A66F19A0}">
      <dgm:prSet/>
      <dgm:spPr/>
      <dgm:t>
        <a:bodyPr/>
        <a:lstStyle/>
        <a:p>
          <a:endParaRPr lang="en-US"/>
        </a:p>
      </dgm:t>
    </dgm:pt>
    <dgm:pt modelId="{699FA4E3-F320-4CFA-8CEC-6B3B34E56B4A}">
      <dgm:prSet phldrT="[Texto]" custT="1"/>
      <dgm:spPr/>
      <dgm:t>
        <a:bodyPr/>
        <a:lstStyle/>
        <a:p>
          <a:r>
            <a:rPr lang="en-US" sz="2000" b="1" i="0" dirty="0"/>
            <a:t>Train the Artificial Neural Network</a:t>
          </a:r>
          <a:endParaRPr lang="en-US" sz="2000" dirty="0"/>
        </a:p>
      </dgm:t>
    </dgm:pt>
    <dgm:pt modelId="{7A603D3A-0B84-411A-B3ED-C7132049B7E9}" type="parTrans" cxnId="{7039C0A7-66F2-4D7E-8085-AC66078CC8AE}">
      <dgm:prSet/>
      <dgm:spPr/>
      <dgm:t>
        <a:bodyPr/>
        <a:lstStyle/>
        <a:p>
          <a:endParaRPr lang="en-US"/>
        </a:p>
      </dgm:t>
    </dgm:pt>
    <dgm:pt modelId="{3D19B834-9984-4CEE-9147-2C40A994AF74}" type="sibTrans" cxnId="{7039C0A7-66F2-4D7E-8085-AC66078CC8AE}">
      <dgm:prSet/>
      <dgm:spPr/>
      <dgm:t>
        <a:bodyPr/>
        <a:lstStyle/>
        <a:p>
          <a:endParaRPr lang="en-US"/>
        </a:p>
      </dgm:t>
    </dgm:pt>
    <dgm:pt modelId="{10D533E2-3371-469E-8FE7-9ACA8A6BA400}">
      <dgm:prSet phldrT="[Texto]" custT="1"/>
      <dgm:spPr/>
      <dgm:t>
        <a:bodyPr/>
        <a:lstStyle/>
        <a:p>
          <a:r>
            <a:rPr lang="en-US" sz="2000" b="1" i="0" dirty="0"/>
            <a:t>Use the model to predict!</a:t>
          </a:r>
          <a:endParaRPr lang="en-US" sz="2000" dirty="0"/>
        </a:p>
      </dgm:t>
    </dgm:pt>
    <dgm:pt modelId="{FFBC29A7-E479-4753-870B-C8757C6AA756}" type="parTrans" cxnId="{F54F655B-3FE3-42D4-99D6-BA81BEDF0A53}">
      <dgm:prSet/>
      <dgm:spPr/>
      <dgm:t>
        <a:bodyPr/>
        <a:lstStyle/>
        <a:p>
          <a:endParaRPr lang="en-US"/>
        </a:p>
      </dgm:t>
    </dgm:pt>
    <dgm:pt modelId="{130818AC-E24C-437F-BFE8-6B21E2D9C6AA}" type="sibTrans" cxnId="{F54F655B-3FE3-42D4-99D6-BA81BEDF0A53}">
      <dgm:prSet/>
      <dgm:spPr/>
      <dgm:t>
        <a:bodyPr/>
        <a:lstStyle/>
        <a:p>
          <a:endParaRPr lang="en-US"/>
        </a:p>
      </dgm:t>
    </dgm:pt>
    <dgm:pt modelId="{D5B167E2-D572-4B52-B748-4505EF92ED7A}">
      <dgm:prSet phldrT="[Texto]" custT="1"/>
      <dgm:spPr/>
      <dgm:t>
        <a:bodyPr/>
        <a:lstStyle/>
        <a:p>
          <a:r>
            <a:rPr lang="en-US" sz="2000" b="1" i="0" dirty="0"/>
            <a:t>Tune the model for better accuracy</a:t>
          </a:r>
          <a:endParaRPr lang="en-US" sz="2000" dirty="0"/>
        </a:p>
      </dgm:t>
    </dgm:pt>
    <dgm:pt modelId="{6503E463-4F80-4A95-955D-952ED3BF16D1}" type="parTrans" cxnId="{8FBA923B-7078-41EA-8919-73AF072DD2ED}">
      <dgm:prSet/>
      <dgm:spPr/>
      <dgm:t>
        <a:bodyPr/>
        <a:lstStyle/>
        <a:p>
          <a:endParaRPr lang="en-US"/>
        </a:p>
      </dgm:t>
    </dgm:pt>
    <dgm:pt modelId="{6AA7E0FD-EA63-409B-93E8-21898A4A626B}" type="sibTrans" cxnId="{8FBA923B-7078-41EA-8919-73AF072DD2ED}">
      <dgm:prSet/>
      <dgm:spPr/>
      <dgm:t>
        <a:bodyPr/>
        <a:lstStyle/>
        <a:p>
          <a:endParaRPr lang="en-US"/>
        </a:p>
      </dgm:t>
    </dgm:pt>
    <dgm:pt modelId="{084EC9CF-3B9C-4CB9-8CB6-4CA80F254C3C}" type="pres">
      <dgm:prSet presAssocID="{D241EC69-233F-46BF-9AE5-89555B8C7475}" presName="Name0" presStyleCnt="0">
        <dgm:presLayoutVars>
          <dgm:dir/>
          <dgm:resizeHandles val="exact"/>
        </dgm:presLayoutVars>
      </dgm:prSet>
      <dgm:spPr/>
    </dgm:pt>
    <dgm:pt modelId="{A0BB4902-1B6C-4C60-97A1-489EE999F595}" type="pres">
      <dgm:prSet presAssocID="{E90DAF96-D098-432B-B2CD-D327866CECE3}" presName="node" presStyleLbl="node1" presStyleIdx="0" presStyleCnt="5">
        <dgm:presLayoutVars>
          <dgm:bulletEnabled val="1"/>
        </dgm:presLayoutVars>
      </dgm:prSet>
      <dgm:spPr/>
    </dgm:pt>
    <dgm:pt modelId="{0AD01B1E-8067-47EC-A15B-A1B32B8C34A2}" type="pres">
      <dgm:prSet presAssocID="{18B09461-4B86-4CCE-82B0-5D52A0C9C3B6}" presName="sibTrans" presStyleLbl="sibTrans2D1" presStyleIdx="0" presStyleCnt="4"/>
      <dgm:spPr/>
    </dgm:pt>
    <dgm:pt modelId="{28C37233-D295-4EAA-A5CB-8FBBBE980A1E}" type="pres">
      <dgm:prSet presAssocID="{18B09461-4B86-4CCE-82B0-5D52A0C9C3B6}" presName="connectorText" presStyleLbl="sibTrans2D1" presStyleIdx="0" presStyleCnt="4"/>
      <dgm:spPr/>
    </dgm:pt>
    <dgm:pt modelId="{8778BC17-2D11-4245-B76D-96BD505630FE}" type="pres">
      <dgm:prSet presAssocID="{93871C10-776F-492F-94B2-66368DF2316E}" presName="node" presStyleLbl="node1" presStyleIdx="1" presStyleCnt="5">
        <dgm:presLayoutVars>
          <dgm:bulletEnabled val="1"/>
        </dgm:presLayoutVars>
      </dgm:prSet>
      <dgm:spPr/>
    </dgm:pt>
    <dgm:pt modelId="{08C6C4F1-ACBA-4621-BF6F-D9D139C3F0A2}" type="pres">
      <dgm:prSet presAssocID="{F1E12A70-BF5D-4668-9054-B98883F84EDA}" presName="sibTrans" presStyleLbl="sibTrans2D1" presStyleIdx="1" presStyleCnt="4"/>
      <dgm:spPr/>
    </dgm:pt>
    <dgm:pt modelId="{2E8B780A-58D2-4DF7-A4A7-AB654E6ACA1F}" type="pres">
      <dgm:prSet presAssocID="{F1E12A70-BF5D-4668-9054-B98883F84EDA}" presName="connectorText" presStyleLbl="sibTrans2D1" presStyleIdx="1" presStyleCnt="4"/>
      <dgm:spPr/>
    </dgm:pt>
    <dgm:pt modelId="{55CE5552-8E75-4781-9EF7-F25A9F91174E}" type="pres">
      <dgm:prSet presAssocID="{699FA4E3-F320-4CFA-8CEC-6B3B34E56B4A}" presName="node" presStyleLbl="node1" presStyleIdx="2" presStyleCnt="5">
        <dgm:presLayoutVars>
          <dgm:bulletEnabled val="1"/>
        </dgm:presLayoutVars>
      </dgm:prSet>
      <dgm:spPr/>
    </dgm:pt>
    <dgm:pt modelId="{F091E4A2-1FC9-40B3-BA34-9E045BD440B9}" type="pres">
      <dgm:prSet presAssocID="{3D19B834-9984-4CEE-9147-2C40A994AF74}" presName="sibTrans" presStyleLbl="sibTrans2D1" presStyleIdx="2" presStyleCnt="4"/>
      <dgm:spPr/>
    </dgm:pt>
    <dgm:pt modelId="{787C87F7-19DB-4CDA-B045-70B47F4E5467}" type="pres">
      <dgm:prSet presAssocID="{3D19B834-9984-4CEE-9147-2C40A994AF74}" presName="connectorText" presStyleLbl="sibTrans2D1" presStyleIdx="2" presStyleCnt="4"/>
      <dgm:spPr/>
    </dgm:pt>
    <dgm:pt modelId="{CA5F293A-3187-40E3-8EC0-C281397EA817}" type="pres">
      <dgm:prSet presAssocID="{10D533E2-3371-469E-8FE7-9ACA8A6BA400}" presName="node" presStyleLbl="node1" presStyleIdx="3" presStyleCnt="5">
        <dgm:presLayoutVars>
          <dgm:bulletEnabled val="1"/>
        </dgm:presLayoutVars>
      </dgm:prSet>
      <dgm:spPr/>
    </dgm:pt>
    <dgm:pt modelId="{99767934-A0FC-4BA8-B2AA-5EA6999D4131}" type="pres">
      <dgm:prSet presAssocID="{130818AC-E24C-437F-BFE8-6B21E2D9C6AA}" presName="sibTrans" presStyleLbl="sibTrans2D1" presStyleIdx="3" presStyleCnt="4"/>
      <dgm:spPr/>
    </dgm:pt>
    <dgm:pt modelId="{251E3664-990E-4BEC-9CD9-76C14BCE31E2}" type="pres">
      <dgm:prSet presAssocID="{130818AC-E24C-437F-BFE8-6B21E2D9C6AA}" presName="connectorText" presStyleLbl="sibTrans2D1" presStyleIdx="3" presStyleCnt="4"/>
      <dgm:spPr/>
    </dgm:pt>
    <dgm:pt modelId="{0A3B2F6D-C62B-424A-B5DD-31EE87EB2A32}" type="pres">
      <dgm:prSet presAssocID="{D5B167E2-D572-4B52-B748-4505EF92ED7A}" presName="node" presStyleLbl="node1" presStyleIdx="4" presStyleCnt="5">
        <dgm:presLayoutVars>
          <dgm:bulletEnabled val="1"/>
        </dgm:presLayoutVars>
      </dgm:prSet>
      <dgm:spPr/>
    </dgm:pt>
  </dgm:ptLst>
  <dgm:cxnLst>
    <dgm:cxn modelId="{A36F9C08-2994-4483-B443-945751581035}" type="presOf" srcId="{D241EC69-233F-46BF-9AE5-89555B8C7475}" destId="{084EC9CF-3B9C-4CB9-8CB6-4CA80F254C3C}" srcOrd="0" destOrd="0" presId="urn:microsoft.com/office/officeart/2005/8/layout/process1"/>
    <dgm:cxn modelId="{93A2A119-B662-42C8-BF7D-AE5197521AEC}" type="presOf" srcId="{93871C10-776F-492F-94B2-66368DF2316E}" destId="{8778BC17-2D11-4245-B76D-96BD505630FE}" srcOrd="0" destOrd="0" presId="urn:microsoft.com/office/officeart/2005/8/layout/process1"/>
    <dgm:cxn modelId="{C28C8E39-8EB5-43FB-8A5A-9BA62E27AAD3}" type="presOf" srcId="{E90DAF96-D098-432B-B2CD-D327866CECE3}" destId="{A0BB4902-1B6C-4C60-97A1-489EE999F595}" srcOrd="0" destOrd="0" presId="urn:microsoft.com/office/officeart/2005/8/layout/process1"/>
    <dgm:cxn modelId="{8FBA923B-7078-41EA-8919-73AF072DD2ED}" srcId="{D241EC69-233F-46BF-9AE5-89555B8C7475}" destId="{D5B167E2-D572-4B52-B748-4505EF92ED7A}" srcOrd="4" destOrd="0" parTransId="{6503E463-4F80-4A95-955D-952ED3BF16D1}" sibTransId="{6AA7E0FD-EA63-409B-93E8-21898A4A626B}"/>
    <dgm:cxn modelId="{F54F655B-3FE3-42D4-99D6-BA81BEDF0A53}" srcId="{D241EC69-233F-46BF-9AE5-89555B8C7475}" destId="{10D533E2-3371-469E-8FE7-9ACA8A6BA400}" srcOrd="3" destOrd="0" parTransId="{FFBC29A7-E479-4753-870B-C8757C6AA756}" sibTransId="{130818AC-E24C-437F-BFE8-6B21E2D9C6AA}"/>
    <dgm:cxn modelId="{C7AA2B5E-3DB3-4135-92EC-2CF7A66F19A0}" srcId="{D241EC69-233F-46BF-9AE5-89555B8C7475}" destId="{93871C10-776F-492F-94B2-66368DF2316E}" srcOrd="1" destOrd="0" parTransId="{2CCC5DDD-FEE1-4F83-9567-F07DFA7C0A6B}" sibTransId="{F1E12A70-BF5D-4668-9054-B98883F84EDA}"/>
    <dgm:cxn modelId="{FFDE6268-0E5C-4D58-A827-F1C722024C16}" type="presOf" srcId="{3D19B834-9984-4CEE-9147-2C40A994AF74}" destId="{787C87F7-19DB-4CDA-B045-70B47F4E5467}" srcOrd="1" destOrd="0" presId="urn:microsoft.com/office/officeart/2005/8/layout/process1"/>
    <dgm:cxn modelId="{ED4CF476-E2C9-4675-8044-408DC455D130}" type="presOf" srcId="{10D533E2-3371-469E-8FE7-9ACA8A6BA400}" destId="{CA5F293A-3187-40E3-8EC0-C281397EA817}" srcOrd="0" destOrd="0" presId="urn:microsoft.com/office/officeart/2005/8/layout/process1"/>
    <dgm:cxn modelId="{EDD8EC7B-406B-4E5D-9A0A-525827F5B1F1}" type="presOf" srcId="{F1E12A70-BF5D-4668-9054-B98883F84EDA}" destId="{08C6C4F1-ACBA-4621-BF6F-D9D139C3F0A2}" srcOrd="0" destOrd="0" presId="urn:microsoft.com/office/officeart/2005/8/layout/process1"/>
    <dgm:cxn modelId="{60BDE88C-FFDF-4D7B-AD04-68D44AC23260}" type="presOf" srcId="{130818AC-E24C-437F-BFE8-6B21E2D9C6AA}" destId="{99767934-A0FC-4BA8-B2AA-5EA6999D4131}" srcOrd="0" destOrd="0" presId="urn:microsoft.com/office/officeart/2005/8/layout/process1"/>
    <dgm:cxn modelId="{ED62A492-6113-4117-A3F2-96BD03A59E70}" type="presOf" srcId="{130818AC-E24C-437F-BFE8-6B21E2D9C6AA}" destId="{251E3664-990E-4BEC-9CD9-76C14BCE31E2}" srcOrd="1" destOrd="0" presId="urn:microsoft.com/office/officeart/2005/8/layout/process1"/>
    <dgm:cxn modelId="{7039C0A7-66F2-4D7E-8085-AC66078CC8AE}" srcId="{D241EC69-233F-46BF-9AE5-89555B8C7475}" destId="{699FA4E3-F320-4CFA-8CEC-6B3B34E56B4A}" srcOrd="2" destOrd="0" parTransId="{7A603D3A-0B84-411A-B3ED-C7132049B7E9}" sibTransId="{3D19B834-9984-4CEE-9147-2C40A994AF74}"/>
    <dgm:cxn modelId="{8E832ACC-2A46-495F-B6AA-4E2D363C473E}" type="presOf" srcId="{18B09461-4B86-4CCE-82B0-5D52A0C9C3B6}" destId="{0AD01B1E-8067-47EC-A15B-A1B32B8C34A2}" srcOrd="0" destOrd="0" presId="urn:microsoft.com/office/officeart/2005/8/layout/process1"/>
    <dgm:cxn modelId="{022C09D5-D7AD-400A-9A9A-B9C30780367D}" srcId="{D241EC69-233F-46BF-9AE5-89555B8C7475}" destId="{E90DAF96-D098-432B-B2CD-D327866CECE3}" srcOrd="0" destOrd="0" parTransId="{2B233089-F9B3-49D4-987D-CA657E6811CA}" sibTransId="{18B09461-4B86-4CCE-82B0-5D52A0C9C3B6}"/>
    <dgm:cxn modelId="{EAD269EB-CD4E-4BC1-90BF-4DF4AC77C732}" type="presOf" srcId="{F1E12A70-BF5D-4668-9054-B98883F84EDA}" destId="{2E8B780A-58D2-4DF7-A4A7-AB654E6ACA1F}" srcOrd="1" destOrd="0" presId="urn:microsoft.com/office/officeart/2005/8/layout/process1"/>
    <dgm:cxn modelId="{B42C87EB-A1C3-487D-BE73-326B0298A8E8}" type="presOf" srcId="{699FA4E3-F320-4CFA-8CEC-6B3B34E56B4A}" destId="{55CE5552-8E75-4781-9EF7-F25A9F91174E}" srcOrd="0" destOrd="0" presId="urn:microsoft.com/office/officeart/2005/8/layout/process1"/>
    <dgm:cxn modelId="{29E13EEF-CF29-4817-9610-543134A36EC8}" type="presOf" srcId="{D5B167E2-D572-4B52-B748-4505EF92ED7A}" destId="{0A3B2F6D-C62B-424A-B5DD-31EE87EB2A32}" srcOrd="0" destOrd="0" presId="urn:microsoft.com/office/officeart/2005/8/layout/process1"/>
    <dgm:cxn modelId="{91D980F2-C355-4165-BEC1-E1B10D7FDEA0}" type="presOf" srcId="{3D19B834-9984-4CEE-9147-2C40A994AF74}" destId="{F091E4A2-1FC9-40B3-BA34-9E045BD440B9}" srcOrd="0" destOrd="0" presId="urn:microsoft.com/office/officeart/2005/8/layout/process1"/>
    <dgm:cxn modelId="{5F7EECF5-F631-41C1-B74F-14EB398FBCB9}" type="presOf" srcId="{18B09461-4B86-4CCE-82B0-5D52A0C9C3B6}" destId="{28C37233-D295-4EAA-A5CB-8FBBBE980A1E}" srcOrd="1" destOrd="0" presId="urn:microsoft.com/office/officeart/2005/8/layout/process1"/>
    <dgm:cxn modelId="{7DE34DA6-0A25-4B64-AD70-CF3C74A5BC89}" type="presParOf" srcId="{084EC9CF-3B9C-4CB9-8CB6-4CA80F254C3C}" destId="{A0BB4902-1B6C-4C60-97A1-489EE999F595}" srcOrd="0" destOrd="0" presId="urn:microsoft.com/office/officeart/2005/8/layout/process1"/>
    <dgm:cxn modelId="{F8B55202-D5A1-469A-B675-B419CE750407}" type="presParOf" srcId="{084EC9CF-3B9C-4CB9-8CB6-4CA80F254C3C}" destId="{0AD01B1E-8067-47EC-A15B-A1B32B8C34A2}" srcOrd="1" destOrd="0" presId="urn:microsoft.com/office/officeart/2005/8/layout/process1"/>
    <dgm:cxn modelId="{D34241F0-D22B-499A-B8F3-5AB8277CD050}" type="presParOf" srcId="{0AD01B1E-8067-47EC-A15B-A1B32B8C34A2}" destId="{28C37233-D295-4EAA-A5CB-8FBBBE980A1E}" srcOrd="0" destOrd="0" presId="urn:microsoft.com/office/officeart/2005/8/layout/process1"/>
    <dgm:cxn modelId="{492035A1-49F1-4CD1-ABAE-0EA9A846676F}" type="presParOf" srcId="{084EC9CF-3B9C-4CB9-8CB6-4CA80F254C3C}" destId="{8778BC17-2D11-4245-B76D-96BD505630FE}" srcOrd="2" destOrd="0" presId="urn:microsoft.com/office/officeart/2005/8/layout/process1"/>
    <dgm:cxn modelId="{BA03B9A4-8DA8-4BF3-AD81-7A3E39BD7F5F}" type="presParOf" srcId="{084EC9CF-3B9C-4CB9-8CB6-4CA80F254C3C}" destId="{08C6C4F1-ACBA-4621-BF6F-D9D139C3F0A2}" srcOrd="3" destOrd="0" presId="urn:microsoft.com/office/officeart/2005/8/layout/process1"/>
    <dgm:cxn modelId="{9FE30CE7-A5C3-4152-9360-E6C47FB5B7C1}" type="presParOf" srcId="{08C6C4F1-ACBA-4621-BF6F-D9D139C3F0A2}" destId="{2E8B780A-58D2-4DF7-A4A7-AB654E6ACA1F}" srcOrd="0" destOrd="0" presId="urn:microsoft.com/office/officeart/2005/8/layout/process1"/>
    <dgm:cxn modelId="{E2C290D0-7C42-40EF-B4D5-DB5481EA9BCD}" type="presParOf" srcId="{084EC9CF-3B9C-4CB9-8CB6-4CA80F254C3C}" destId="{55CE5552-8E75-4781-9EF7-F25A9F91174E}" srcOrd="4" destOrd="0" presId="urn:microsoft.com/office/officeart/2005/8/layout/process1"/>
    <dgm:cxn modelId="{C94E9BD5-5653-4A1C-AC0C-127235B2048E}" type="presParOf" srcId="{084EC9CF-3B9C-4CB9-8CB6-4CA80F254C3C}" destId="{F091E4A2-1FC9-40B3-BA34-9E045BD440B9}" srcOrd="5" destOrd="0" presId="urn:microsoft.com/office/officeart/2005/8/layout/process1"/>
    <dgm:cxn modelId="{9D540B8F-34B6-4813-99D3-A6A555EA59EE}" type="presParOf" srcId="{F091E4A2-1FC9-40B3-BA34-9E045BD440B9}" destId="{787C87F7-19DB-4CDA-B045-70B47F4E5467}" srcOrd="0" destOrd="0" presId="urn:microsoft.com/office/officeart/2005/8/layout/process1"/>
    <dgm:cxn modelId="{E4DEE2AC-8AF7-422F-BAFB-248C0774F53D}" type="presParOf" srcId="{084EC9CF-3B9C-4CB9-8CB6-4CA80F254C3C}" destId="{CA5F293A-3187-40E3-8EC0-C281397EA817}" srcOrd="6" destOrd="0" presId="urn:microsoft.com/office/officeart/2005/8/layout/process1"/>
    <dgm:cxn modelId="{616C717B-9FB3-4C70-AF20-C3246065993D}" type="presParOf" srcId="{084EC9CF-3B9C-4CB9-8CB6-4CA80F254C3C}" destId="{99767934-A0FC-4BA8-B2AA-5EA6999D4131}" srcOrd="7" destOrd="0" presId="urn:microsoft.com/office/officeart/2005/8/layout/process1"/>
    <dgm:cxn modelId="{BA7F62B6-0710-405C-B3B1-A9EB5ABB3F55}" type="presParOf" srcId="{99767934-A0FC-4BA8-B2AA-5EA6999D4131}" destId="{251E3664-990E-4BEC-9CD9-76C14BCE31E2}" srcOrd="0" destOrd="0" presId="urn:microsoft.com/office/officeart/2005/8/layout/process1"/>
    <dgm:cxn modelId="{1A855893-AAEA-4753-AC4D-A06E92CA365A}" type="presParOf" srcId="{084EC9CF-3B9C-4CB9-8CB6-4CA80F254C3C}" destId="{0A3B2F6D-C62B-424A-B5DD-31EE87EB2A32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BB4902-1B6C-4C60-97A1-489EE999F595}">
      <dsp:nvSpPr>
        <dsp:cNvPr id="0" name=""/>
        <dsp:cNvSpPr/>
      </dsp:nvSpPr>
      <dsp:spPr>
        <a:xfrm>
          <a:off x="5597" y="2384399"/>
          <a:ext cx="1735335" cy="164975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Process the data and split into a training and test set</a:t>
          </a:r>
          <a:endParaRPr lang="en-US" sz="2000" kern="1200" dirty="0"/>
        </a:p>
      </dsp:txBody>
      <dsp:txXfrm>
        <a:off x="53917" y="2432719"/>
        <a:ext cx="1638695" cy="1553115"/>
      </dsp:txXfrm>
    </dsp:sp>
    <dsp:sp modelId="{0AD01B1E-8067-47EC-A15B-A1B32B8C34A2}">
      <dsp:nvSpPr>
        <dsp:cNvPr id="0" name=""/>
        <dsp:cNvSpPr/>
      </dsp:nvSpPr>
      <dsp:spPr>
        <a:xfrm>
          <a:off x="1914467" y="2994095"/>
          <a:ext cx="367891" cy="4303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1914467" y="3080168"/>
        <a:ext cx="257524" cy="258217"/>
      </dsp:txXfrm>
    </dsp:sp>
    <dsp:sp modelId="{8778BC17-2D11-4245-B76D-96BD505630FE}">
      <dsp:nvSpPr>
        <dsp:cNvPr id="0" name=""/>
        <dsp:cNvSpPr/>
      </dsp:nvSpPr>
      <dsp:spPr>
        <a:xfrm>
          <a:off x="2435068" y="2384399"/>
          <a:ext cx="1735335" cy="1649755"/>
        </a:xfrm>
        <a:prstGeom prst="roundRect">
          <a:avLst>
            <a:gd name="adj" fmla="val 10000"/>
          </a:avLst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Build the Artificial Neural Network Structure</a:t>
          </a:r>
          <a:endParaRPr lang="en-US" sz="2000" kern="1200" dirty="0"/>
        </a:p>
      </dsp:txBody>
      <dsp:txXfrm>
        <a:off x="2483388" y="2432719"/>
        <a:ext cx="1638695" cy="1553115"/>
      </dsp:txXfrm>
    </dsp:sp>
    <dsp:sp modelId="{08C6C4F1-ACBA-4621-BF6F-D9D139C3F0A2}">
      <dsp:nvSpPr>
        <dsp:cNvPr id="0" name=""/>
        <dsp:cNvSpPr/>
      </dsp:nvSpPr>
      <dsp:spPr>
        <a:xfrm>
          <a:off x="4343937" y="2994095"/>
          <a:ext cx="367891" cy="4303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343937" y="3080168"/>
        <a:ext cx="257524" cy="258217"/>
      </dsp:txXfrm>
    </dsp:sp>
    <dsp:sp modelId="{55CE5552-8E75-4781-9EF7-F25A9F91174E}">
      <dsp:nvSpPr>
        <dsp:cNvPr id="0" name=""/>
        <dsp:cNvSpPr/>
      </dsp:nvSpPr>
      <dsp:spPr>
        <a:xfrm>
          <a:off x="4864538" y="2384399"/>
          <a:ext cx="1735335" cy="1649755"/>
        </a:xfrm>
        <a:prstGeom prst="roundRect">
          <a:avLst>
            <a:gd name="adj" fmla="val 1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Train the Artificial Neural Network</a:t>
          </a:r>
          <a:endParaRPr lang="en-US" sz="2000" kern="1200" dirty="0"/>
        </a:p>
      </dsp:txBody>
      <dsp:txXfrm>
        <a:off x="4912858" y="2432719"/>
        <a:ext cx="1638695" cy="1553115"/>
      </dsp:txXfrm>
    </dsp:sp>
    <dsp:sp modelId="{F091E4A2-1FC9-40B3-BA34-9E045BD440B9}">
      <dsp:nvSpPr>
        <dsp:cNvPr id="0" name=""/>
        <dsp:cNvSpPr/>
      </dsp:nvSpPr>
      <dsp:spPr>
        <a:xfrm>
          <a:off x="6773408" y="2994095"/>
          <a:ext cx="367891" cy="4303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773408" y="3080168"/>
        <a:ext cx="257524" cy="258217"/>
      </dsp:txXfrm>
    </dsp:sp>
    <dsp:sp modelId="{CA5F293A-3187-40E3-8EC0-C281397EA817}">
      <dsp:nvSpPr>
        <dsp:cNvPr id="0" name=""/>
        <dsp:cNvSpPr/>
      </dsp:nvSpPr>
      <dsp:spPr>
        <a:xfrm>
          <a:off x="7294008" y="2384399"/>
          <a:ext cx="1735335" cy="1649755"/>
        </a:xfrm>
        <a:prstGeom prst="roundRect">
          <a:avLst>
            <a:gd name="adj" fmla="val 10000"/>
          </a:avLst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Use the model to predict!</a:t>
          </a:r>
          <a:endParaRPr lang="en-US" sz="2000" kern="1200" dirty="0"/>
        </a:p>
      </dsp:txBody>
      <dsp:txXfrm>
        <a:off x="7342328" y="2432719"/>
        <a:ext cx="1638695" cy="1553115"/>
      </dsp:txXfrm>
    </dsp:sp>
    <dsp:sp modelId="{99767934-A0FC-4BA8-B2AA-5EA6999D4131}">
      <dsp:nvSpPr>
        <dsp:cNvPr id="0" name=""/>
        <dsp:cNvSpPr/>
      </dsp:nvSpPr>
      <dsp:spPr>
        <a:xfrm>
          <a:off x="9202878" y="2994095"/>
          <a:ext cx="367891" cy="4303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9202878" y="3080168"/>
        <a:ext cx="257524" cy="258217"/>
      </dsp:txXfrm>
    </dsp:sp>
    <dsp:sp modelId="{0A3B2F6D-C62B-424A-B5DD-31EE87EB2A32}">
      <dsp:nvSpPr>
        <dsp:cNvPr id="0" name=""/>
        <dsp:cNvSpPr/>
      </dsp:nvSpPr>
      <dsp:spPr>
        <a:xfrm>
          <a:off x="9723479" y="2384399"/>
          <a:ext cx="1735335" cy="1649755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Tune the model for better accuracy</a:t>
          </a:r>
          <a:endParaRPr lang="en-US" sz="2000" kern="1200" dirty="0"/>
        </a:p>
      </dsp:txBody>
      <dsp:txXfrm>
        <a:off x="9771799" y="2432719"/>
        <a:ext cx="1638695" cy="15531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gif>
</file>

<file path=ppt/media/image12.gif>
</file>

<file path=ppt/media/image13.png>
</file>

<file path=ppt/media/image14.gif>
</file>

<file path=ppt/media/image15.gif>
</file>

<file path=ppt/media/image2.tiff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4A7F4B-52AB-934C-9D56-DBFDEE93AEEB}" type="datetimeFigureOut">
              <a:rPr lang="en-US" smtClean="0"/>
              <a:t>4/13/2021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5B6E2-4ED3-5447-AEFE-CC6D843EC76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34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4F29E-6945-2A44-8CCF-A6F97A0E9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3EBBD-1C3E-9D47-BDE0-D937E15C9F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25018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C91EB-AEEC-D64B-82BB-2EEAEB848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E491F-507E-5248-912F-1924179C1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25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501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hyperlink" Target="mailto:barretoabb@tec.mx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67F52C-9B38-4247-A5F3-7414F4513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2AF37-5B74-5346-B54C-67EC1ECF1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38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AFE5C2-1433-F142-A339-ED31AC66A4B3}"/>
              </a:ext>
            </a:extLst>
          </p:cNvPr>
          <p:cNvCxnSpPr/>
          <p:nvPr userDrawn="1"/>
        </p:nvCxnSpPr>
        <p:spPr>
          <a:xfrm>
            <a:off x="769545" y="5909419"/>
            <a:ext cx="10584255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A7ECE46-C06C-8D46-8792-A4A18BDF2410}"/>
              </a:ext>
            </a:extLst>
          </p:cNvPr>
          <p:cNvSpPr txBox="1">
            <a:spLocks/>
          </p:cNvSpPr>
          <p:nvPr userDrawn="1"/>
        </p:nvSpPr>
        <p:spPr>
          <a:xfrm>
            <a:off x="5310612" y="6212142"/>
            <a:ext cx="1570776" cy="1809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57F7AD1-3AF9-3A4B-A3DF-82170F92AD60}" type="slidenum">
              <a:rPr lang="en-US" sz="1400" smtClean="0">
                <a:solidFill>
                  <a:srgbClr val="002060"/>
                </a:solidFill>
              </a:rPr>
              <a:pPr algn="ctr"/>
              <a:t>‹nº›</a:t>
            </a:fld>
            <a:endParaRPr lang="en-US" sz="1400" dirty="0">
              <a:solidFill>
                <a:srgbClr val="00206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897A08-423E-3948-A58C-11916401483C}"/>
              </a:ext>
            </a:extLst>
          </p:cNvPr>
          <p:cNvSpPr txBox="1"/>
          <p:nvPr userDrawn="1"/>
        </p:nvSpPr>
        <p:spPr>
          <a:xfrm>
            <a:off x="7924800" y="6221090"/>
            <a:ext cx="33514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i="1" u="none" dirty="0">
                <a:solidFill>
                  <a:srgbClr val="002060"/>
                </a:solidFill>
                <a:latin typeface="Abadi" panose="020B0604020104020204" pitchFamily="34" charset="0"/>
              </a:rPr>
              <a:t>TC2023– Alexandre B. Barreto, Ph.D.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i="1" u="none" dirty="0">
                <a:solidFill>
                  <a:srgbClr val="002060"/>
                </a:solidFill>
                <a:latin typeface="Abadi" panose="020B0604020104020204" pitchFamily="34" charset="0"/>
                <a:hlinkClick r:id="rId4"/>
              </a:rPr>
              <a:t>barretoabb@tec.mx</a:t>
            </a:r>
            <a:r>
              <a:rPr lang="en-US" sz="1400" b="1" i="1" u="none" dirty="0">
                <a:solidFill>
                  <a:srgbClr val="002060"/>
                </a:solidFill>
                <a:latin typeface="Abadi" panose="020B0604020104020204" pitchFamily="34" charset="0"/>
              </a:rPr>
              <a:t> 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F15A19B6-965D-444B-A337-35736EA7850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064732"/>
            <a:ext cx="2186091" cy="5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3465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2060"/>
          </a:solidFill>
          <a:latin typeface="Abadi" panose="020B06040201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206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28FD3F1-2757-0048-9847-F11FECB624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22" name="Picture 13">
            <a:extLst>
              <a:ext uri="{FF2B5EF4-FFF2-40B4-BE49-F238E27FC236}">
                <a16:creationId xmlns:a16="http://schemas.microsoft.com/office/drawing/2014/main" id="{DEF28D5B-2926-4FE4-BF22-EA37C737E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1817"/>
          <a:stretch/>
        </p:blipFill>
        <p:spPr>
          <a:xfrm>
            <a:off x="0" y="3553566"/>
            <a:ext cx="12192000" cy="3304434"/>
          </a:xfrm>
          <a:prstGeom prst="rect">
            <a:avLst/>
          </a:prstGeom>
        </p:spPr>
      </p:pic>
      <p:sp>
        <p:nvSpPr>
          <p:cNvPr id="23" name="Oval 15">
            <a:extLst>
              <a:ext uri="{FF2B5EF4-FFF2-40B4-BE49-F238E27FC236}">
                <a16:creationId xmlns:a16="http://schemas.microsoft.com/office/drawing/2014/main" id="{02E941BD-027E-419D-A57B-79D61423B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111" y="4606470"/>
            <a:ext cx="767645" cy="57513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BFDA17-7C99-BB4B-AA35-34F998ACE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311" y="4588147"/>
            <a:ext cx="5774916" cy="1968174"/>
          </a:xfrm>
        </p:spPr>
        <p:txBody>
          <a:bodyPr anchor="ctr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3600" b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Computational Intelligence</a:t>
            </a:r>
            <a:br>
              <a:rPr lang="en-US" sz="3600" b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3600" b="1" dirty="0">
                <a:solidFill>
                  <a:srgbClr val="002060"/>
                </a:solidFill>
              </a:rPr>
              <a:t>(TC2023)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BBE3C7B2-C2D6-419E-A6AD-D75A1533A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653" y="4976921"/>
            <a:ext cx="451485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2343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Artificial Neural Networks: An Overview - DATAVERSITY">
            <a:extLst>
              <a:ext uri="{FF2B5EF4-FFF2-40B4-BE49-F238E27FC236}">
                <a16:creationId xmlns:a16="http://schemas.microsoft.com/office/drawing/2014/main" id="{E4868E2F-543D-4102-A97F-078EB3A05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2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35F4B2-765F-42CE-A16E-C7C4ADABE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361006"/>
            <a:ext cx="4023360" cy="2596895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dirty="0"/>
              <a:t>Using ANN to Anomalous Detection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2320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D6A42F-B777-4583-B4B7-E792F0CC6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92" y="243205"/>
            <a:ext cx="11134344" cy="1325563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Questions to use ANN in Time-Series Forecast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89029A-F351-419A-A599-7EBE82B93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040"/>
            <a:ext cx="10515600" cy="4185856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n-US" sz="3400" dirty="0"/>
              <a:t>The backpropagation's idea is based on </a:t>
            </a:r>
            <a:r>
              <a:rPr lang="en-US" sz="3400" b="1" dirty="0"/>
              <a:t>updating the weight values</a:t>
            </a:r>
            <a:r>
              <a:rPr lang="en-US" sz="3400" dirty="0"/>
              <a:t> by calculating the error between predicted output and target output and then using an algorithm (</a:t>
            </a:r>
            <a:r>
              <a:rPr lang="en-US" sz="3400" b="1" dirty="0"/>
              <a:t>gradient descent</a:t>
            </a:r>
            <a:r>
              <a:rPr lang="en-US" sz="3400" dirty="0"/>
              <a:t>). </a:t>
            </a:r>
          </a:p>
          <a:p>
            <a:pPr algn="just">
              <a:lnSpc>
                <a:spcPct val="110000"/>
              </a:lnSpc>
            </a:pPr>
            <a:r>
              <a:rPr lang="en-US" sz="3400" dirty="0"/>
              <a:t>This algorithm </a:t>
            </a:r>
            <a:r>
              <a:rPr lang="en-US" sz="3400" b="1" dirty="0"/>
              <a:t>does not consider gradient descent results in the past moment</a:t>
            </a:r>
            <a:r>
              <a:rPr lang="en-US" sz="3400" dirty="0"/>
              <a:t>, applying the calculation during the defined steps and presenting its results. </a:t>
            </a:r>
          </a:p>
        </p:txBody>
      </p:sp>
    </p:spTree>
    <p:extLst>
      <p:ext uri="{BB962C8B-B14F-4D97-AF65-F5344CB8AC3E}">
        <p14:creationId xmlns:p14="http://schemas.microsoft.com/office/powerpoint/2010/main" val="3303844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D6A42F-B777-4583-B4B7-E792F0CC6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92" y="243205"/>
            <a:ext cx="11134344" cy="1325563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Questions to use ANN in Time-Series Forecast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89029A-F351-419A-A599-7EBE82B93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8768"/>
            <a:ext cx="10515600" cy="4185856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n-US" sz="4000" b="1" dirty="0"/>
              <a:t>The present prediction involves understanding the past</a:t>
            </a:r>
            <a:r>
              <a:rPr lang="en-US" sz="4000" dirty="0"/>
              <a:t>; </a:t>
            </a:r>
            <a:r>
              <a:rPr lang="en-US" sz="4000" b="1" dirty="0">
                <a:solidFill>
                  <a:srgbClr val="FF0000"/>
                </a:solidFill>
              </a:rPr>
              <a:t>if you do not know the history, your error increases</a:t>
            </a:r>
            <a:r>
              <a:rPr lang="en-US" sz="4000" dirty="0"/>
              <a:t>—an example of this type of problem you can see in the weather forecast.</a:t>
            </a:r>
          </a:p>
        </p:txBody>
      </p:sp>
    </p:spTree>
    <p:extLst>
      <p:ext uri="{BB962C8B-B14F-4D97-AF65-F5344CB8AC3E}">
        <p14:creationId xmlns:p14="http://schemas.microsoft.com/office/powerpoint/2010/main" val="2182224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D6A42F-B777-4583-B4B7-E792F0CC6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92" y="243205"/>
            <a:ext cx="11134344" cy="1325563"/>
          </a:xfrm>
        </p:spPr>
        <p:txBody>
          <a:bodyPr>
            <a:normAutofit/>
          </a:bodyPr>
          <a:lstStyle/>
          <a:p>
            <a:r>
              <a:rPr lang="en-US" sz="4800" dirty="0"/>
              <a:t>Recurrent Neural Network (RNN)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89029A-F351-419A-A599-7EBE82B93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8768"/>
            <a:ext cx="10515600" cy="4185856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n-US" sz="3600" dirty="0"/>
              <a:t>RNN is an artificial neural network which learns order dependence in sequence prediction problems . </a:t>
            </a:r>
          </a:p>
          <a:p>
            <a:pPr algn="just">
              <a:lnSpc>
                <a:spcPct val="110000"/>
              </a:lnSpc>
            </a:pPr>
            <a:r>
              <a:rPr lang="en-US" sz="3600" dirty="0"/>
              <a:t>Unlike standard feedforward neural networks, </a:t>
            </a:r>
            <a:r>
              <a:rPr lang="en-US" sz="3600" b="1" dirty="0"/>
              <a:t>RNN has feedback connections</a:t>
            </a:r>
            <a:r>
              <a:rPr lang="en-US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1417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D6A42F-B777-4583-B4B7-E792F0CC6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2193925"/>
            <a:ext cx="2612136" cy="1325563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Recurrent Neural Network (RNN)</a:t>
            </a:r>
          </a:p>
        </p:txBody>
      </p:sp>
      <p:pic>
        <p:nvPicPr>
          <p:cNvPr id="6" name="Imagem 5" descr="how recurrent neural networks work | Networking, Machine learning, Trending  memes">
            <a:extLst>
              <a:ext uri="{FF2B5EF4-FFF2-40B4-BE49-F238E27FC236}">
                <a16:creationId xmlns:a16="http://schemas.microsoft.com/office/drawing/2014/main" id="{CC8E98CC-0B68-497F-8565-3B76DEDA846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3260" y="167195"/>
            <a:ext cx="8593836" cy="53790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8071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D0CA35-991D-45CC-A1C0-50FB5AB14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RNN Issue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FD0483-DF42-485B-BD44-E7AB520CA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3600" dirty="0"/>
              <a:t>The range of contextual information that standard RNNs can access is in practice quite limited, </a:t>
            </a:r>
            <a:r>
              <a:rPr lang="en-US" sz="3600" b="1" dirty="0"/>
              <a:t>fail to learn in the presence of time lags more significant than 5 – 10 discrete time steps</a:t>
            </a:r>
            <a:r>
              <a:rPr lang="en-US" sz="3600" dirty="0"/>
              <a:t> between relevant input events and target signals. </a:t>
            </a:r>
          </a:p>
        </p:txBody>
      </p:sp>
    </p:spTree>
    <p:extLst>
      <p:ext uri="{BB962C8B-B14F-4D97-AF65-F5344CB8AC3E}">
        <p14:creationId xmlns:p14="http://schemas.microsoft.com/office/powerpoint/2010/main" val="3601866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D0CA35-991D-45CC-A1C0-50FB5AB14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Long Short-Term Memory (LSTM)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FD0483-DF42-485B-BD44-E7AB520CA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3600" dirty="0"/>
              <a:t>LSTM networks are a type of </a:t>
            </a:r>
            <a:r>
              <a:rPr lang="en-US" sz="3600" b="1" dirty="0"/>
              <a:t>recurrent neural network (RNN)</a:t>
            </a:r>
            <a:r>
              <a:rPr lang="en-US" sz="3600" dirty="0"/>
              <a:t>.</a:t>
            </a:r>
          </a:p>
          <a:p>
            <a:pPr algn="just">
              <a:lnSpc>
                <a:spcPct val="100000"/>
              </a:lnSpc>
            </a:pPr>
            <a:r>
              <a:rPr lang="en-US" sz="3600" dirty="0"/>
              <a:t>LSTM can learn to bridge minimal </a:t>
            </a:r>
            <a:r>
              <a:rPr lang="en-US" sz="3600" b="1" dirty="0"/>
              <a:t>time lags over 1000 discrete time steps </a:t>
            </a:r>
            <a:r>
              <a:rPr lang="en-US" sz="3600" dirty="0"/>
              <a:t>by enforcing constant error flow-through "constant error carrousels" (CECs) within special units, called cells.</a:t>
            </a:r>
          </a:p>
        </p:txBody>
      </p:sp>
    </p:spTree>
    <p:extLst>
      <p:ext uri="{BB962C8B-B14F-4D97-AF65-F5344CB8AC3E}">
        <p14:creationId xmlns:p14="http://schemas.microsoft.com/office/powerpoint/2010/main" val="3682049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D0CA35-991D-45CC-A1C0-50FB5AB14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Long Short-Term Memory (LSTM)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FD0483-DF42-485B-BD44-E7AB520CA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>
              <a:lnSpc>
                <a:spcPct val="100000"/>
              </a:lnSpc>
            </a:pPr>
            <a:r>
              <a:rPr lang="en-US" sz="3600" dirty="0"/>
              <a:t>An LSTM layer consists of a set of recurrently connected blocks, known as </a:t>
            </a:r>
            <a:r>
              <a:rPr lang="en-US" sz="3600" b="1" dirty="0"/>
              <a:t>memory blocks</a:t>
            </a:r>
            <a:r>
              <a:rPr lang="en-US" sz="3600" dirty="0"/>
              <a:t>. </a:t>
            </a:r>
          </a:p>
          <a:p>
            <a:pPr algn="just">
              <a:lnSpc>
                <a:spcPct val="100000"/>
              </a:lnSpc>
            </a:pPr>
            <a:r>
              <a:rPr lang="en-US" sz="3600" dirty="0"/>
              <a:t>Each one contains </a:t>
            </a:r>
            <a:r>
              <a:rPr lang="en-US" sz="3600" b="1" dirty="0"/>
              <a:t>one or more recurrently connected memory cells</a:t>
            </a:r>
            <a:r>
              <a:rPr lang="en-US" sz="3600" dirty="0"/>
              <a:t> and </a:t>
            </a:r>
            <a:r>
              <a:rPr lang="en-US" sz="3600" b="1" dirty="0"/>
              <a:t>three multiplicative units </a:t>
            </a:r>
            <a:r>
              <a:rPr lang="en-US" sz="3600" dirty="0"/>
              <a:t>– the input, output, and forgets gates – that provide continuous analogs of write, read and reset operations. </a:t>
            </a:r>
          </a:p>
        </p:txBody>
      </p:sp>
    </p:spTree>
    <p:extLst>
      <p:ext uri="{BB962C8B-B14F-4D97-AF65-F5344CB8AC3E}">
        <p14:creationId xmlns:p14="http://schemas.microsoft.com/office/powerpoint/2010/main" val="3457535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D0CA35-991D-45CC-A1C0-50FB5AB14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8192"/>
            <a:ext cx="10515600" cy="1325563"/>
          </a:xfrm>
        </p:spPr>
        <p:txBody>
          <a:bodyPr/>
          <a:lstStyle/>
          <a:p>
            <a:r>
              <a:rPr lang="en-US" sz="4400" dirty="0"/>
              <a:t>Long Short-Term Memory (LSTM)</a:t>
            </a:r>
            <a:endParaRPr lang="en-US" dirty="0"/>
          </a:p>
        </p:txBody>
      </p:sp>
      <p:pic>
        <p:nvPicPr>
          <p:cNvPr id="6" name="Imagem 5" descr="LONG SHORT TERM MEMORY:. Long short term memory (LSTM) is a… | by Vishnu  Bhaarath | Becoming Human: Artificial Intelligence Magazine">
            <a:extLst>
              <a:ext uri="{FF2B5EF4-FFF2-40B4-BE49-F238E27FC236}">
                <a16:creationId xmlns:a16="http://schemas.microsoft.com/office/drawing/2014/main" id="{DD54D7C1-CFC6-4A87-8FA8-8ADB20F688B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940" y="1333755"/>
            <a:ext cx="8467852" cy="41194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54B87ACE-1E4D-411D-ABE1-578536C291F2}"/>
              </a:ext>
            </a:extLst>
          </p:cNvPr>
          <p:cNvSpPr/>
          <p:nvPr/>
        </p:nvSpPr>
        <p:spPr>
          <a:xfrm>
            <a:off x="-1166116" y="1690099"/>
            <a:ext cx="2374729" cy="54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38E777B-57CA-4177-B6FE-14643BA0215D}"/>
              </a:ext>
            </a:extLst>
          </p:cNvPr>
          <p:cNvSpPr/>
          <p:nvPr/>
        </p:nvSpPr>
        <p:spPr>
          <a:xfrm>
            <a:off x="-1758826" y="2534551"/>
            <a:ext cx="1166116" cy="54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3C40950-FF04-4D54-B62D-F05E4BD70838}"/>
              </a:ext>
            </a:extLst>
          </p:cNvPr>
          <p:cNvSpPr/>
          <p:nvPr/>
        </p:nvSpPr>
        <p:spPr>
          <a:xfrm>
            <a:off x="10728554" y="2652618"/>
            <a:ext cx="1062441" cy="54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0C77A36D-6366-492D-81E8-D6C32AE92690}"/>
              </a:ext>
            </a:extLst>
          </p:cNvPr>
          <p:cNvSpPr/>
          <p:nvPr/>
        </p:nvSpPr>
        <p:spPr>
          <a:xfrm>
            <a:off x="-1175768" y="3354685"/>
            <a:ext cx="364110" cy="54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B644C9A-57DF-4ACC-9EE0-1141069C1C3E}"/>
              </a:ext>
            </a:extLst>
          </p:cNvPr>
          <p:cNvSpPr/>
          <p:nvPr/>
        </p:nvSpPr>
        <p:spPr>
          <a:xfrm>
            <a:off x="-770562" y="3354685"/>
            <a:ext cx="364110" cy="54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CC5F551-81E8-47B2-9A65-E35AAFD2CD95}"/>
              </a:ext>
            </a:extLst>
          </p:cNvPr>
          <p:cNvSpPr/>
          <p:nvPr/>
        </p:nvSpPr>
        <p:spPr>
          <a:xfrm>
            <a:off x="-365356" y="3354685"/>
            <a:ext cx="364110" cy="54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264E2A5-9B07-42E4-A85F-2963CF6AB465}"/>
              </a:ext>
            </a:extLst>
          </p:cNvPr>
          <p:cNvSpPr/>
          <p:nvPr/>
        </p:nvSpPr>
        <p:spPr>
          <a:xfrm>
            <a:off x="8456357" y="4263948"/>
            <a:ext cx="364110" cy="54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1D1F93B-A888-4D85-A7B1-41EDC0D69183}"/>
              </a:ext>
            </a:extLst>
          </p:cNvPr>
          <p:cNvSpPr/>
          <p:nvPr/>
        </p:nvSpPr>
        <p:spPr>
          <a:xfrm>
            <a:off x="8849549" y="4387238"/>
            <a:ext cx="364110" cy="54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34D2FFB-512F-48E0-9266-834EFF60BF22}"/>
              </a:ext>
            </a:extLst>
          </p:cNvPr>
          <p:cNvSpPr/>
          <p:nvPr/>
        </p:nvSpPr>
        <p:spPr>
          <a:xfrm>
            <a:off x="9583737" y="4315319"/>
            <a:ext cx="364110" cy="544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589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28FD3F1-2757-0048-9847-F11FECB624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1" cy="4666928"/>
          </a:xfrm>
          <a:prstGeom prst="rect">
            <a:avLst/>
          </a:prstGeom>
        </p:spPr>
      </p:pic>
      <p:pic>
        <p:nvPicPr>
          <p:cNvPr id="22" name="Picture 13">
            <a:extLst>
              <a:ext uri="{FF2B5EF4-FFF2-40B4-BE49-F238E27FC236}">
                <a16:creationId xmlns:a16="http://schemas.microsoft.com/office/drawing/2014/main" id="{DEF28D5B-2926-4FE4-BF22-EA37C737E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1817"/>
          <a:stretch/>
        </p:blipFill>
        <p:spPr>
          <a:xfrm>
            <a:off x="0" y="3553566"/>
            <a:ext cx="12192000" cy="3304434"/>
          </a:xfrm>
          <a:prstGeom prst="rect">
            <a:avLst/>
          </a:prstGeom>
        </p:spPr>
      </p:pic>
      <p:sp>
        <p:nvSpPr>
          <p:cNvPr id="23" name="Oval 15">
            <a:extLst>
              <a:ext uri="{FF2B5EF4-FFF2-40B4-BE49-F238E27FC236}">
                <a16:creationId xmlns:a16="http://schemas.microsoft.com/office/drawing/2014/main" id="{02E941BD-027E-419D-A57B-79D61423B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111" y="4606470"/>
            <a:ext cx="767645" cy="57513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BFDA17-7C99-BB4B-AA35-34F998ACE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311" y="4588147"/>
            <a:ext cx="5774916" cy="1968174"/>
          </a:xfrm>
        </p:spPr>
        <p:txBody>
          <a:bodyPr anchor="ctr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3600" b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Computational Intelligence</a:t>
            </a:r>
            <a:br>
              <a:rPr lang="en-US" sz="3600" b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3600" b="1" dirty="0">
                <a:solidFill>
                  <a:srgbClr val="002060"/>
                </a:solidFill>
              </a:rPr>
              <a:t>(TC2023)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BBE3C7B2-C2D6-419E-A6AD-D75A1533A4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653" y="4976921"/>
            <a:ext cx="451485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394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Artificial Neural Networks: An Overview - DATAVERSITY">
            <a:extLst>
              <a:ext uri="{FF2B5EF4-FFF2-40B4-BE49-F238E27FC236}">
                <a16:creationId xmlns:a16="http://schemas.microsoft.com/office/drawing/2014/main" id="{E4868E2F-543D-4102-A97F-078EB3A05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2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35F4B2-765F-42CE-A16E-C7C4ADABE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442499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600" dirty="0"/>
              <a:t>Revise Artificial Neural Network!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9271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CED906-78B6-4138-A445-4FFD8C80D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884" y="217642"/>
            <a:ext cx="10515600" cy="824580"/>
          </a:xfrm>
        </p:spPr>
        <p:txBody>
          <a:bodyPr/>
          <a:lstStyle/>
          <a:p>
            <a:r>
              <a:rPr lang="en-US" dirty="0"/>
              <a:t>General Structure of an ANN</a:t>
            </a:r>
          </a:p>
        </p:txBody>
      </p:sp>
      <p:pic>
        <p:nvPicPr>
          <p:cNvPr id="2050" name="Picture 2" descr="Everything you need to know about Neural Networks and Backpropagation —  Machine Learning Easy and Fun | by Gavril Ognjanovski | Towards Data Science">
            <a:extLst>
              <a:ext uri="{FF2B5EF4-FFF2-40B4-BE49-F238E27FC236}">
                <a16:creationId xmlns:a16="http://schemas.microsoft.com/office/drawing/2014/main" id="{51D46C8E-255A-4489-88BD-D816A40A567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392936"/>
            <a:ext cx="5715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BF17EC0-7B48-4C58-8652-093FEB7455AB}"/>
              </a:ext>
            </a:extLst>
          </p:cNvPr>
          <p:cNvSpPr txBox="1"/>
          <p:nvPr/>
        </p:nvSpPr>
        <p:spPr>
          <a:xfrm>
            <a:off x="487680" y="1122277"/>
            <a:ext cx="520598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Neural networks take input data, train themselves to recognize patterns found in the data, and then predict the output for a new set of similar data. </a:t>
            </a:r>
          </a:p>
        </p:txBody>
      </p:sp>
    </p:spTree>
    <p:extLst>
      <p:ext uri="{BB962C8B-B14F-4D97-AF65-F5344CB8AC3E}">
        <p14:creationId xmlns:p14="http://schemas.microsoft.com/office/powerpoint/2010/main" val="3878448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50D11-80C3-4869-A287-91701B973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602" y="167698"/>
            <a:ext cx="10515600" cy="994032"/>
          </a:xfrm>
        </p:spPr>
        <p:txBody>
          <a:bodyPr/>
          <a:lstStyle/>
          <a:p>
            <a:r>
              <a:rPr lang="en-US" dirty="0"/>
              <a:t>How do neural networks work?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0EBE27-5324-45ED-9B9E-E429685E0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4852" y="1068658"/>
            <a:ext cx="6440994" cy="3701356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3600" dirty="0"/>
              <a:t>Each node has its own regression model (input data, weights, a bias, and output). </a:t>
            </a:r>
          </a:p>
          <a:p>
            <a:pPr algn="just">
              <a:lnSpc>
                <a:spcPct val="100000"/>
              </a:lnSpc>
            </a:pPr>
            <a:r>
              <a:rPr lang="en-US" sz="3600" dirty="0"/>
              <a:t>The ANN </a:t>
            </a:r>
            <a:r>
              <a:rPr lang="en-US" sz="3600" b="1" dirty="0"/>
              <a:t>learns the values to weights that fit better</a:t>
            </a:r>
            <a:r>
              <a:rPr lang="en-US" sz="3600" dirty="0"/>
              <a:t>.</a:t>
            </a:r>
          </a:p>
        </p:txBody>
      </p:sp>
      <p:pic>
        <p:nvPicPr>
          <p:cNvPr id="4098" name="Picture 2" descr="Mathematical formula used to determine summation">
            <a:extLst>
              <a:ext uri="{FF2B5EF4-FFF2-40B4-BE49-F238E27FC236}">
                <a16:creationId xmlns:a16="http://schemas.microsoft.com/office/drawing/2014/main" id="{C19CB3DD-9853-4C8E-B38F-A44F589BC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743" y="4242804"/>
            <a:ext cx="8725319" cy="166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Neural Networks from Scratch with Python Code and Math in Detail— I | by  Towards AI Team | Towards AI">
            <a:extLst>
              <a:ext uri="{FF2B5EF4-FFF2-40B4-BE49-F238E27FC236}">
                <a16:creationId xmlns:a16="http://schemas.microsoft.com/office/drawing/2014/main" id="{5D12887F-8073-49D8-A710-FC9339B05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659" y="1359157"/>
            <a:ext cx="3978147" cy="3120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173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117BFB-CBC3-4041-8DF8-49D60E7D7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04" y="109093"/>
            <a:ext cx="10515600" cy="1325563"/>
          </a:xfrm>
        </p:spPr>
        <p:txBody>
          <a:bodyPr/>
          <a:lstStyle/>
          <a:p>
            <a:r>
              <a:rPr lang="en-US" dirty="0"/>
              <a:t>Activation Function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8349A1-91E3-4175-9522-E999AD984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696" y="1328928"/>
            <a:ext cx="4733544" cy="2039239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dirty="0"/>
              <a:t>A function that, given an input or set of inputs, </a:t>
            </a:r>
            <a:r>
              <a:rPr lang="en-US" sz="3200" b="1" u="sng" dirty="0"/>
              <a:t>transforms</a:t>
            </a:r>
            <a:r>
              <a:rPr lang="en-US" sz="3200" dirty="0"/>
              <a:t> them into a specific node's output.</a:t>
            </a:r>
          </a:p>
        </p:txBody>
      </p:sp>
      <p:pic>
        <p:nvPicPr>
          <p:cNvPr id="6" name="Picture 2" descr="The Perceptron. The Perceptron was first proposed by… | by Arc | Towards  Data Science">
            <a:extLst>
              <a:ext uri="{FF2B5EF4-FFF2-40B4-BE49-F238E27FC236}">
                <a16:creationId xmlns:a16="http://schemas.microsoft.com/office/drawing/2014/main" id="{316F50B1-2226-4CB2-8990-0F93F99D0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216" y="294102"/>
            <a:ext cx="5749951" cy="362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4A1A7FD7-F512-4A60-BB4B-76BFA5263694}"/>
              </a:ext>
            </a:extLst>
          </p:cNvPr>
          <p:cNvSpPr/>
          <p:nvPr/>
        </p:nvSpPr>
        <p:spPr>
          <a:xfrm>
            <a:off x="9202863" y="1328928"/>
            <a:ext cx="1584960" cy="207264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DC20A7ED-6DA0-4408-8F98-AEBBEE087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696" y="3567419"/>
            <a:ext cx="3279362" cy="2295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B91E50CC-0EB8-40B5-95F7-E1C95ED98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8410" y="4715196"/>
            <a:ext cx="3832088" cy="101174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50F3E20D-DA94-4B18-958C-6A6ED8C4EC40}"/>
              </a:ext>
            </a:extLst>
          </p:cNvPr>
          <p:cNvSpPr txBox="1"/>
          <p:nvPr/>
        </p:nvSpPr>
        <p:spPr>
          <a:xfrm>
            <a:off x="3678410" y="4101045"/>
            <a:ext cx="47794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Sigmoid Function</a:t>
            </a:r>
          </a:p>
        </p:txBody>
      </p:sp>
    </p:spTree>
    <p:extLst>
      <p:ext uri="{BB962C8B-B14F-4D97-AF65-F5344CB8AC3E}">
        <p14:creationId xmlns:p14="http://schemas.microsoft.com/office/powerpoint/2010/main" val="92042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D203BA-B1FD-47EF-9C10-A9AB01387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19" y="198437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How ANN Works?</a:t>
            </a:r>
          </a:p>
        </p:txBody>
      </p:sp>
      <p:pic>
        <p:nvPicPr>
          <p:cNvPr id="1028" name="Picture 4" descr="Deep Learning: Feed Forward Neural Networks (FFNNs) | by Mohammed  Terry-Jack | Medium">
            <a:extLst>
              <a:ext uri="{FF2B5EF4-FFF2-40B4-BE49-F238E27FC236}">
                <a16:creationId xmlns:a16="http://schemas.microsoft.com/office/drawing/2014/main" id="{64BCE540-CB80-48BC-A3D4-94DB314EDA6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8" y="1524000"/>
            <a:ext cx="52387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9E0C6D0E-ECF8-40D1-916E-1B13DBA31E9E}"/>
              </a:ext>
            </a:extLst>
          </p:cNvPr>
          <p:cNvSpPr txBox="1"/>
          <p:nvPr/>
        </p:nvSpPr>
        <p:spPr>
          <a:xfrm>
            <a:off x="5763490" y="2197453"/>
            <a:ext cx="6096000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Feedforward: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 a feedforward neural network, we have a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set of input features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some random weights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31118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D203BA-B1FD-47EF-9C10-A9AB01387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578" y="268224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How ANN Works?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E0C6D0E-ECF8-40D1-916E-1B13DBA31E9E}"/>
              </a:ext>
            </a:extLst>
          </p:cNvPr>
          <p:cNvSpPr txBox="1"/>
          <p:nvPr/>
        </p:nvSpPr>
        <p:spPr>
          <a:xfrm>
            <a:off x="6644640" y="2090172"/>
            <a:ext cx="4846598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Backpropagation: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phase where we calculate the error between predicted output and target output and then use an algorithm (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gradient descent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 to update the weight values.</a:t>
            </a:r>
          </a:p>
        </p:txBody>
      </p:sp>
      <p:pic>
        <p:nvPicPr>
          <p:cNvPr id="3074" name="Picture 2" descr="Top 30 Neural Networks GIFs | Find the best GIF on Gfycat">
            <a:extLst>
              <a:ext uri="{FF2B5EF4-FFF2-40B4-BE49-F238E27FC236}">
                <a16:creationId xmlns:a16="http://schemas.microsoft.com/office/drawing/2014/main" id="{4798D096-51E8-4D2C-9CD2-A9B29671420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690" y="1824038"/>
            <a:ext cx="5523714" cy="3174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175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D203BA-B1FD-47EF-9C10-A9AB01387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35" y="2361764"/>
            <a:ext cx="10515600" cy="1325563"/>
          </a:xfrm>
        </p:spPr>
        <p:txBody>
          <a:bodyPr/>
          <a:lstStyle/>
          <a:p>
            <a:r>
              <a:rPr lang="en-US" dirty="0"/>
              <a:t>How ANN Works?</a:t>
            </a:r>
          </a:p>
        </p:txBody>
      </p:sp>
      <p:pic>
        <p:nvPicPr>
          <p:cNvPr id="5122" name="Picture 2" descr="Neural Networks from Scratch with Python Code and Math in Detail— I | by  Towards AI Team | Towards AI">
            <a:extLst>
              <a:ext uri="{FF2B5EF4-FFF2-40B4-BE49-F238E27FC236}">
                <a16:creationId xmlns:a16="http://schemas.microsoft.com/office/drawing/2014/main" id="{E83C7003-5B5B-4870-959B-583C51F26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1328" y="158497"/>
            <a:ext cx="5028126" cy="573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754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6F28F213-F368-4F37-A95C-7AD7123589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5895268"/>
              </p:ext>
            </p:extLst>
          </p:nvPr>
        </p:nvGraphicFramePr>
        <p:xfrm>
          <a:off x="196645" y="277214"/>
          <a:ext cx="11464413" cy="6418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ítulo 1">
            <a:extLst>
              <a:ext uri="{FF2B5EF4-FFF2-40B4-BE49-F238E27FC236}">
                <a16:creationId xmlns:a16="http://schemas.microsoft.com/office/drawing/2014/main" id="{8DF0EEE6-6837-4352-A2C5-3D2D55426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258" y="288378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/>
              <a:t>ANN Design Steps</a:t>
            </a:r>
          </a:p>
        </p:txBody>
      </p:sp>
    </p:spTree>
    <p:extLst>
      <p:ext uri="{BB962C8B-B14F-4D97-AF65-F5344CB8AC3E}">
        <p14:creationId xmlns:p14="http://schemas.microsoft.com/office/powerpoint/2010/main" val="272979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0BB4902-1B6C-4C60-97A1-489EE999F5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A0BB4902-1B6C-4C60-97A1-489EE999F5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AD01B1E-8067-47EC-A15B-A1B32B8C34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0AD01B1E-8067-47EC-A15B-A1B32B8C34A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778BC17-2D11-4245-B76D-96BD505630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8778BC17-2D11-4245-B76D-96BD505630F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8C6C4F1-ACBA-4621-BF6F-D9D139C3F0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08C6C4F1-ACBA-4621-BF6F-D9D139C3F0A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5CE5552-8E75-4781-9EF7-F25A9F9117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55CE5552-8E75-4781-9EF7-F25A9F9117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091E4A2-1FC9-40B3-BA34-9E045BD440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">
                                            <p:graphicEl>
                                              <a:dgm id="{F091E4A2-1FC9-40B3-BA34-9E045BD440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A5F293A-3187-40E3-8EC0-C281397EA8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dgm id="{CA5F293A-3187-40E3-8EC0-C281397EA8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9767934-A0FC-4BA8-B2AA-5EA6999D41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4">
                                            <p:graphicEl>
                                              <a:dgm id="{99767934-A0FC-4BA8-B2AA-5EA6999D41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A3B2F6D-C62B-424A-B5DD-31EE87EB2A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4">
                                            <p:graphicEl>
                                              <a:dgm id="{0A3B2F6D-C62B-424A-B5DD-31EE87EB2A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4622</TotalTime>
  <Words>517</Words>
  <Application>Microsoft Office PowerPoint</Application>
  <PresentationFormat>Widescreen</PresentationFormat>
  <Paragraphs>41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Abadi</vt:lpstr>
      <vt:lpstr>Aharoni</vt:lpstr>
      <vt:lpstr>Arial</vt:lpstr>
      <vt:lpstr>Calibri</vt:lpstr>
      <vt:lpstr>Office Theme</vt:lpstr>
      <vt:lpstr>Computational Intelligence (TC2023)</vt:lpstr>
      <vt:lpstr>Revise Artificial Neural Network!</vt:lpstr>
      <vt:lpstr>General Structure of an ANN</vt:lpstr>
      <vt:lpstr>How do neural networks work?</vt:lpstr>
      <vt:lpstr>Activation Function</vt:lpstr>
      <vt:lpstr>How ANN Works?</vt:lpstr>
      <vt:lpstr>How ANN Works?</vt:lpstr>
      <vt:lpstr>How ANN Works?</vt:lpstr>
      <vt:lpstr>ANN Design Steps</vt:lpstr>
      <vt:lpstr>Using ANN to Anomalous Detection</vt:lpstr>
      <vt:lpstr>Questions to use ANN in Time-Series Forecast</vt:lpstr>
      <vt:lpstr>Questions to use ANN in Time-Series Forecast</vt:lpstr>
      <vt:lpstr>Recurrent Neural Network (RNN)</vt:lpstr>
      <vt:lpstr>Recurrent Neural Network (RNN)</vt:lpstr>
      <vt:lpstr>RNN Issue</vt:lpstr>
      <vt:lpstr>Long Short-Term Memory (LSTM)</vt:lpstr>
      <vt:lpstr>Long Short-Term Memory (LSTM)</vt:lpstr>
      <vt:lpstr>Long Short-Term Memory (LSTM)</vt:lpstr>
      <vt:lpstr>Computational Intelligence (TC2023)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Intelligence (TC2023)</dc:title>
  <dc:creator>ALEXANDRE</dc:creator>
  <cp:lastModifiedBy>ALEXANDRE</cp:lastModifiedBy>
  <cp:revision>36</cp:revision>
  <dcterms:created xsi:type="dcterms:W3CDTF">2021-01-20T18:52:00Z</dcterms:created>
  <dcterms:modified xsi:type="dcterms:W3CDTF">2021-04-13T13:14:31Z</dcterms:modified>
</cp:coreProperties>
</file>

<file path=docProps/thumbnail.jpeg>
</file>